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397" r:id="rId5"/>
    <p:sldId id="365" r:id="rId6"/>
    <p:sldId id="275" r:id="rId7"/>
    <p:sldId id="394" r:id="rId8"/>
    <p:sldId id="278" r:id="rId9"/>
    <p:sldId id="285" r:id="rId10"/>
    <p:sldId id="381" r:id="rId11"/>
    <p:sldId id="389" r:id="rId12"/>
    <p:sldId id="390" r:id="rId13"/>
    <p:sldId id="392" r:id="rId14"/>
    <p:sldId id="393" r:id="rId15"/>
    <p:sldId id="391" r:id="rId16"/>
    <p:sldId id="379" r:id="rId17"/>
    <p:sldId id="262" r:id="rId18"/>
    <p:sldId id="362" r:id="rId19"/>
    <p:sldId id="395" r:id="rId20"/>
    <p:sldId id="380" r:id="rId21"/>
    <p:sldId id="315" r:id="rId22"/>
    <p:sldId id="263" r:id="rId23"/>
    <p:sldId id="277" r:id="rId24"/>
    <p:sldId id="268" r:id="rId25"/>
    <p:sldId id="385" r:id="rId26"/>
    <p:sldId id="281" r:id="rId27"/>
    <p:sldId id="396" r:id="rId28"/>
    <p:sldId id="257" r:id="rId29"/>
    <p:sldId id="36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096"/>
    <a:srgbClr val="0A0A4B"/>
    <a:srgbClr val="45607B"/>
    <a:srgbClr val="1E2A36"/>
    <a:srgbClr val="33475B"/>
    <a:srgbClr val="073ACB"/>
    <a:srgbClr val="FFFFFF"/>
    <a:srgbClr val="D62AE3"/>
    <a:srgbClr val="000000"/>
    <a:srgbClr val="F5E7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E41C8C-509E-46ED-937F-9F1C5062232E}" v="2" dt="2023-04-15T12:12:23.526"/>
    <p1510:client id="{85C7EC0F-6407-40CB-B0DD-0DC89B48427C}" v="15" dt="2023-04-14T15:03:59.4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185" autoAdjust="0"/>
    <p:restoredTop sz="95575" autoAdjust="0"/>
  </p:normalViewPr>
  <p:slideViewPr>
    <p:cSldViewPr snapToGrid="0">
      <p:cViewPr varScale="1">
        <p:scale>
          <a:sx n="82" d="100"/>
          <a:sy n="82" d="100"/>
        </p:scale>
        <p:origin x="120" y="27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96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61CA0F-F8BF-E44F-B0DD-9C68BA4A19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5E0A17C-758E-8052-82FC-D5F1809E90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D5701-03DC-4762-92C5-EAB685D4025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6D3265-EE5A-988A-5930-CBB54F9A2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311AFF-0606-39AB-DF04-6CD4294AF8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A5C00-C642-4BB4-87E3-807018D611F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22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CDEC-B5F5-D14C-AB8A-79334E910EE5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4401B-9499-9348-92A1-9057C19A2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87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0D76C71-207E-F978-1948-8DE981B35E0C}"/>
              </a:ext>
            </a:extLst>
          </p:cNvPr>
          <p:cNvSpPr/>
          <p:nvPr userDrawn="1"/>
        </p:nvSpPr>
        <p:spPr>
          <a:xfrm>
            <a:off x="0" y="0"/>
            <a:ext cx="12192000" cy="2333297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36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12EA41F-6AE1-2A0D-2416-F9B6A9BCC092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space réservé du texte 24">
            <a:extLst>
              <a:ext uri="{FF2B5EF4-FFF2-40B4-BE49-F238E27FC236}">
                <a16:creationId xmlns:a16="http://schemas.microsoft.com/office/drawing/2014/main" id="{3A639221-F0E0-05C3-6B0F-1ED748B3D7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3" y="399419"/>
            <a:ext cx="3067700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grpSp>
        <p:nvGrpSpPr>
          <p:cNvPr id="12" name="Graphique 5">
            <a:extLst>
              <a:ext uri="{FF2B5EF4-FFF2-40B4-BE49-F238E27FC236}">
                <a16:creationId xmlns:a16="http://schemas.microsoft.com/office/drawing/2014/main" id="{7C9DC067-E33C-44A9-9A49-3C001F4AF67F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E02538A-1C09-0ACF-0913-FD7FF2C0B587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8805FBE6-AF2E-6AB2-843B-86FD88C5961F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31B8CD5D-5B41-A6D6-FC4B-7802050D3FBE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25221996-4F8D-DEDB-7CA2-3CA2D07A0D3C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78B9D91-D9B0-C97A-965E-69594EF9F2A8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FFB0E11E-EF79-C154-6D99-B3946AD4EC9E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14DF7F92-A98E-4CF1-B89C-2FD0635DC6BC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8CE22CDC-C5E1-65FD-21A0-94CCF7F9E00F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11959A7A-6C76-5083-D1DC-7AF65A397282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C3E27D3B-0BB9-EFEE-295B-6E67F37A02C7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070E6D21-2CD8-6246-6594-E6D9F67EEE80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CC6AE2AD-8454-C591-BB8B-F10D61AAE05C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" name="Straight Connector 27">
            <a:extLst>
              <a:ext uri="{FF2B5EF4-FFF2-40B4-BE49-F238E27FC236}">
                <a16:creationId xmlns:a16="http://schemas.microsoft.com/office/drawing/2014/main" id="{FA3AD3D5-17C5-3CCA-CCB4-DD55262ADD2E}"/>
              </a:ext>
            </a:extLst>
          </p:cNvPr>
          <p:cNvCxnSpPr>
            <a:cxnSpLocks/>
          </p:cNvCxnSpPr>
          <p:nvPr userDrawn="1"/>
        </p:nvCxnSpPr>
        <p:spPr>
          <a:xfrm>
            <a:off x="7010400" y="983536"/>
            <a:ext cx="0" cy="5874464"/>
          </a:xfrm>
          <a:prstGeom prst="line">
            <a:avLst/>
          </a:prstGeom>
          <a:ln w="19050">
            <a:solidFill>
              <a:srgbClr val="0A00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ampungan Gambar 7"/>
          <p:cNvSpPr>
            <a:spLocks noGrp="1"/>
          </p:cNvSpPr>
          <p:nvPr>
            <p:ph type="pic" sz="quarter" idx="10"/>
          </p:nvPr>
        </p:nvSpPr>
        <p:spPr>
          <a:xfrm>
            <a:off x="6095996" y="1530430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pPr lvl="0"/>
            <a:endParaRPr lang="en-ID" noProof="0"/>
          </a:p>
        </p:txBody>
      </p:sp>
      <p:sp>
        <p:nvSpPr>
          <p:cNvPr id="11" name="Tampungan Gambar 10"/>
          <p:cNvSpPr>
            <a:spLocks noGrp="1"/>
          </p:cNvSpPr>
          <p:nvPr>
            <p:ph type="pic" sz="quarter" idx="11"/>
          </p:nvPr>
        </p:nvSpPr>
        <p:spPr>
          <a:xfrm>
            <a:off x="6095997" y="4314823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pPr lvl="0"/>
            <a:endParaRPr lang="en-ID" noProof="0"/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D3FC4A2A-B543-F15E-F02C-8688D31225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327" y="1558213"/>
            <a:ext cx="4422775" cy="922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7A7BC7A1-96FD-9B68-D25C-0E512AE2B3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327" y="2588572"/>
            <a:ext cx="4422775" cy="5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837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7142965D-48CE-8ED8-C64A-55EB9DD67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9"/>
          <a:stretch/>
        </p:blipFill>
        <p:spPr>
          <a:xfrm>
            <a:off x="0" y="0"/>
            <a:ext cx="8214698" cy="710665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22700AD-ED8F-3552-2BFD-A1220804D635}"/>
              </a:ext>
            </a:extLst>
          </p:cNvPr>
          <p:cNvSpPr/>
          <p:nvPr userDrawn="1"/>
        </p:nvSpPr>
        <p:spPr>
          <a:xfrm>
            <a:off x="3847436" y="-123359"/>
            <a:ext cx="7690196" cy="6981359"/>
          </a:xfrm>
          <a:prstGeom prst="rect">
            <a:avLst/>
          </a:prstGeom>
          <a:solidFill>
            <a:srgbClr val="CFCFC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C9E007-359E-5E38-DF92-8C2A5E82213D}"/>
              </a:ext>
            </a:extLst>
          </p:cNvPr>
          <p:cNvSpPr/>
          <p:nvPr userDrawn="1"/>
        </p:nvSpPr>
        <p:spPr>
          <a:xfrm>
            <a:off x="3023595" y="89264"/>
            <a:ext cx="13896958" cy="6857998"/>
          </a:xfrm>
          <a:prstGeom prst="rect">
            <a:avLst/>
          </a:prstGeom>
          <a:gradFill flip="none" rotWithShape="1">
            <a:gsLst>
              <a:gs pos="2000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DCF423-0ABB-18F0-C64F-A6E7E67043BF}"/>
              </a:ext>
            </a:extLst>
          </p:cNvPr>
          <p:cNvSpPr/>
          <p:nvPr userDrawn="1"/>
        </p:nvSpPr>
        <p:spPr>
          <a:xfrm>
            <a:off x="5460999" y="0"/>
            <a:ext cx="12192000" cy="6858000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6255AC-D58D-9657-DBFD-F5D94389D6CC}"/>
              </a:ext>
            </a:extLst>
          </p:cNvPr>
          <p:cNvSpPr/>
          <p:nvPr userDrawn="1"/>
        </p:nvSpPr>
        <p:spPr>
          <a:xfrm>
            <a:off x="5461000" y="0"/>
            <a:ext cx="6731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3C9AA8A-8BD7-DE04-AA56-0E390A246553}"/>
              </a:ext>
            </a:extLst>
          </p:cNvPr>
          <p:cNvCxnSpPr>
            <a:cxnSpLocks/>
          </p:cNvCxnSpPr>
          <p:nvPr userDrawn="1"/>
        </p:nvCxnSpPr>
        <p:spPr>
          <a:xfrm>
            <a:off x="5461000" y="464324"/>
            <a:ext cx="0" cy="6858000"/>
          </a:xfrm>
          <a:prstGeom prst="line">
            <a:avLst/>
          </a:prstGeom>
          <a:ln w="3175" cmpd="sng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691F75BA-D44B-7B46-B5B0-00CE76A06666}"/>
              </a:ext>
            </a:extLst>
          </p:cNvPr>
          <p:cNvSpPr/>
          <p:nvPr userDrawn="1"/>
        </p:nvSpPr>
        <p:spPr>
          <a:xfrm>
            <a:off x="8846925" y="-592052"/>
            <a:ext cx="6736256" cy="7478104"/>
          </a:xfrm>
          <a:prstGeom prst="rect">
            <a:avLst/>
          </a:prstGeom>
          <a:blipFill>
            <a:blip r:embed="rId4"/>
            <a:srcRect/>
            <a:stretch>
              <a:fillRect r="-1670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A0683759-1298-6B5C-3D12-3A45C79C6D8F}"/>
              </a:ext>
            </a:extLst>
          </p:cNvPr>
          <p:cNvGrpSpPr/>
          <p:nvPr userDrawn="1"/>
        </p:nvGrpSpPr>
        <p:grpSpPr>
          <a:xfrm>
            <a:off x="2057400" y="0"/>
            <a:ext cx="10134600" cy="7322310"/>
            <a:chOff x="2057400" y="0"/>
            <a:chExt cx="10134600" cy="7322310"/>
          </a:xfrm>
        </p:grpSpPr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7770F28D-DF62-AABE-7B9E-A9D1B2B488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7400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2F8A135D-2078-DBC0-6078-3EDA830DF6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7400" y="2286000"/>
              <a:ext cx="10134600" cy="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78F17176-49D2-8F2C-D140-AA3C53F68B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7400" y="4572000"/>
              <a:ext cx="10134600" cy="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0C0F2366-8D89-6AD7-575C-A2A01F4735D7}"/>
                </a:ext>
              </a:extLst>
            </p:cNvPr>
            <p:cNvGrpSpPr/>
            <p:nvPr userDrawn="1"/>
          </p:nvGrpSpPr>
          <p:grpSpPr>
            <a:xfrm>
              <a:off x="5298367" y="4409367"/>
              <a:ext cx="325266" cy="325266"/>
              <a:chOff x="3702812" y="3957930"/>
              <a:chExt cx="722375" cy="722376"/>
            </a:xfrm>
          </p:grpSpPr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25BF04A4-731E-538A-F51E-445828D3CD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914F4401-D769-5920-9FC8-E43702D27E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C8A585FB-DD04-ABAA-3B9B-C5B7E5560F3D}"/>
                </a:ext>
              </a:extLst>
            </p:cNvPr>
            <p:cNvGrpSpPr/>
            <p:nvPr userDrawn="1"/>
          </p:nvGrpSpPr>
          <p:grpSpPr>
            <a:xfrm>
              <a:off x="5298367" y="2123367"/>
              <a:ext cx="325266" cy="325266"/>
              <a:chOff x="3702812" y="3957930"/>
              <a:chExt cx="722375" cy="722376"/>
            </a:xfrm>
          </p:grpSpPr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85090B78-54AB-EEA8-3F63-9204BDA0A8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4128C1D9-8400-DE60-2C0C-16183F4FE9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33A880DE-57FD-DF14-2A50-F0B81C6B5686}"/>
                </a:ext>
              </a:extLst>
            </p:cNvPr>
            <p:cNvGrpSpPr/>
            <p:nvPr userDrawn="1"/>
          </p:nvGrpSpPr>
          <p:grpSpPr>
            <a:xfrm>
              <a:off x="8675240" y="4405354"/>
              <a:ext cx="325266" cy="325266"/>
              <a:chOff x="3702812" y="3957930"/>
              <a:chExt cx="722375" cy="722376"/>
            </a:xfrm>
          </p:grpSpPr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1D7C75A3-BA81-9CC3-ACE0-EC5D335A1D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17F71881-6008-7025-C592-B7E1170F23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BA0E71E5-8531-B751-07CF-8CAEFA262086}"/>
                </a:ext>
              </a:extLst>
            </p:cNvPr>
            <p:cNvGrpSpPr/>
            <p:nvPr userDrawn="1"/>
          </p:nvGrpSpPr>
          <p:grpSpPr>
            <a:xfrm>
              <a:off x="8675240" y="2119354"/>
              <a:ext cx="325266" cy="325266"/>
              <a:chOff x="3702812" y="3957930"/>
              <a:chExt cx="722375" cy="722376"/>
            </a:xfrm>
          </p:grpSpPr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DEA30C95-71D7-8D4C-2888-E2666A8067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1B99547A-B9EC-6C27-6F58-A3BF74187B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1E71E57F-FA77-F4B3-B7AE-1FCD579C77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37281" y="464310"/>
              <a:ext cx="0" cy="685800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aphique 5">
            <a:extLst>
              <a:ext uri="{FF2B5EF4-FFF2-40B4-BE49-F238E27FC236}">
                <a16:creationId xmlns:a16="http://schemas.microsoft.com/office/drawing/2014/main" id="{E141D82B-4FB6-2C84-0328-E87E11864092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1F6FA6F4-7E28-20B8-7477-E3F484DD8EE5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5554D862-C942-0B43-1BB5-8D61ADBF8F5E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8FC85D26-7375-6261-954D-4180ED6ABB50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513F8E8C-51AA-E93B-AED9-8CFECA647A82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6161A481-29FD-4D2F-0B15-FBD31F02CAD4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537ABFD7-C9C1-665C-3047-BA0D80B8903E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33942E1C-AD97-3C3B-B3CA-8E0667D1AFCB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C71C1C6-36A1-8D66-A153-42FE808936FA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341904DB-261A-3A98-6C2A-2688A48A54AD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869FEE30-CFC5-716C-63D9-F1CD7F62C09F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FBEB3B22-EBAD-2D80-0CFC-8FE3FFF8B927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9CAC550E-57E2-25CF-11E8-010CEB5076A3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4976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617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7B7A9B-2162-67D0-BEB4-B15027A4D0E4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texte 24">
            <a:extLst>
              <a:ext uri="{FF2B5EF4-FFF2-40B4-BE49-F238E27FC236}">
                <a16:creationId xmlns:a16="http://schemas.microsoft.com/office/drawing/2014/main" id="{838133EF-28AE-F0A4-15EA-AB3B276FD6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2" y="399419"/>
            <a:ext cx="3958367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grpSp>
        <p:nvGrpSpPr>
          <p:cNvPr id="5" name="Graphique 5">
            <a:extLst>
              <a:ext uri="{FF2B5EF4-FFF2-40B4-BE49-F238E27FC236}">
                <a16:creationId xmlns:a16="http://schemas.microsoft.com/office/drawing/2014/main" id="{80B772C1-C80E-4909-FEFA-440D65763AD2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5787C09B-56B9-7DA0-6398-0D030934058B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4B24F730-F628-7F5F-CB69-B165E626F37D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B1DBC122-040E-81A7-5E82-88493D17DF23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E7B390E2-2CDE-5ADE-40C5-3FBE834D2D8C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B069BEF4-F8B6-F84A-CA85-23E929348874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CE93287B-A032-1E0B-F909-8C58FE8BE53F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E8B4E3B-1A53-DADB-BC90-31065315161F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7F41D0D-C192-FF23-7F72-3DF3B2E96295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C59A8CD-EAB5-C938-17E0-B8F83586347C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5EEA214E-1B8C-E590-C724-1F8AC0906199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458C7254-386F-4E69-5DBA-DAE66B265ADE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91074036-3912-D625-6A97-29A0513459AA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Espace réservé du texte 36">
            <a:extLst>
              <a:ext uri="{FF2B5EF4-FFF2-40B4-BE49-F238E27FC236}">
                <a16:creationId xmlns:a16="http://schemas.microsoft.com/office/drawing/2014/main" id="{9691B191-574D-E737-BD6E-16F9A790FB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7636" y="1532221"/>
            <a:ext cx="6109015" cy="795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9" name="Espace réservé du texte 37">
            <a:extLst>
              <a:ext uri="{FF2B5EF4-FFF2-40B4-BE49-F238E27FC236}">
                <a16:creationId xmlns:a16="http://schemas.microsoft.com/office/drawing/2014/main" id="{4E57CE9A-63B8-E3B2-0D29-84144E6829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7635" y="2560729"/>
            <a:ext cx="6109015" cy="983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dirty="0" err="1"/>
              <a:t>Textes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178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DDCB72-4D44-7A20-4A4E-EADEE04572D6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D4B084-1C14-9744-A1A8-562DA1A64988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22B175EA-E3F7-AF3E-5491-3BB5A0DD85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2" y="399419"/>
            <a:ext cx="3958367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grpSp>
        <p:nvGrpSpPr>
          <p:cNvPr id="10" name="Graphique 5">
            <a:extLst>
              <a:ext uri="{FF2B5EF4-FFF2-40B4-BE49-F238E27FC236}">
                <a16:creationId xmlns:a16="http://schemas.microsoft.com/office/drawing/2014/main" id="{42E194AF-8825-A9AB-8DAA-026CAA64135D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F061E232-E048-01E3-0DD7-3EF29D3F3A90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739D008E-569B-3220-AF25-F059866FEE01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BBEFA3F7-7BF2-79EC-40C4-EA1A8BDB80AB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6F829CBD-192D-B77B-AE3B-07B7A9C452A3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2A22E6D0-332B-4A06-749C-877ED478832B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FDCF716D-0809-40CD-990F-DA71EB031246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74BB4EF0-0724-D2EA-EB3E-A72DDA2A168E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E589BA8A-12CB-DEA0-D63F-79C9115BEEF1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6B3EC994-61FD-D928-F222-D92AE74C711E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E7E4447B-7E10-FBD4-18F1-F4D430260753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1C5B0A54-E932-A123-5993-2FE05F90C902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B5B124CE-A8BD-C86C-F09F-8B54457B658A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Espace réservé du texte 37">
            <a:extLst>
              <a:ext uri="{FF2B5EF4-FFF2-40B4-BE49-F238E27FC236}">
                <a16:creationId xmlns:a16="http://schemas.microsoft.com/office/drawing/2014/main" id="{3AB39604-D10C-1E29-AD2C-2939ACEF45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3663" y="1496027"/>
            <a:ext cx="10764673" cy="5232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dirty="0" err="1"/>
              <a:t>Textes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127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segi Panjang 2">
            <a:extLst>
              <a:ext uri="{FF2B5EF4-FFF2-40B4-BE49-F238E27FC236}">
                <a16:creationId xmlns:a16="http://schemas.microsoft.com/office/drawing/2014/main" id="{E9C013A0-1892-88EF-FACA-2309EC9A256F}"/>
              </a:ext>
            </a:extLst>
          </p:cNvPr>
          <p:cNvSpPr/>
          <p:nvPr userDrawn="1"/>
        </p:nvSpPr>
        <p:spPr>
          <a:xfrm flipH="1">
            <a:off x="7010400" y="0"/>
            <a:ext cx="5181600" cy="685800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3C56852-834E-4112-A747-114B33BDD589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10309906" y="113227"/>
            <a:ext cx="1757520" cy="896040"/>
          </a:xfrm>
          <a:prstGeom prst="rect">
            <a:avLst/>
          </a:prstGeom>
          <a:ln>
            <a:noFill/>
          </a:ln>
        </p:spPr>
      </p:pic>
      <p:sp>
        <p:nvSpPr>
          <p:cNvPr id="9" name="CustomShape 3">
            <a:extLst>
              <a:ext uri="{FF2B5EF4-FFF2-40B4-BE49-F238E27FC236}">
                <a16:creationId xmlns:a16="http://schemas.microsoft.com/office/drawing/2014/main" id="{BB694251-36B7-4F43-8F12-3355F339EC72}"/>
              </a:ext>
            </a:extLst>
          </p:cNvPr>
          <p:cNvSpPr/>
          <p:nvPr userDrawn="1"/>
        </p:nvSpPr>
        <p:spPr>
          <a:xfrm>
            <a:off x="0" y="1970378"/>
            <a:ext cx="12344040" cy="29172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E0BBDDD-AA2D-4612-BC38-67DEAFF631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124200"/>
            <a:ext cx="12344400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INSÉRER UN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25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segi Panjang 2">
            <a:extLst>
              <a:ext uri="{FF2B5EF4-FFF2-40B4-BE49-F238E27FC236}">
                <a16:creationId xmlns:a16="http://schemas.microsoft.com/office/drawing/2014/main" id="{1320A62C-6560-9B86-9C98-7DFC6ED62082}"/>
              </a:ext>
            </a:extLst>
          </p:cNvPr>
          <p:cNvSpPr/>
          <p:nvPr userDrawn="1"/>
        </p:nvSpPr>
        <p:spPr>
          <a:xfrm flipH="1">
            <a:off x="2438400" y="-38100"/>
            <a:ext cx="6419850" cy="685800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8" name="Tampungan Gambar 7"/>
          <p:cNvSpPr>
            <a:spLocks noGrp="1"/>
          </p:cNvSpPr>
          <p:nvPr>
            <p:ph type="pic" sz="quarter" idx="10"/>
          </p:nvPr>
        </p:nvSpPr>
        <p:spPr>
          <a:xfrm>
            <a:off x="0" y="1140151"/>
            <a:ext cx="3371850" cy="5318430"/>
          </a:xfrm>
          <a:custGeom>
            <a:avLst/>
            <a:gdLst>
              <a:gd name="connsiteX0" fmla="*/ 0 w 3371850"/>
              <a:gd name="connsiteY0" fmla="*/ 0 h 5505449"/>
              <a:gd name="connsiteX1" fmla="*/ 3371850 w 3371850"/>
              <a:gd name="connsiteY1" fmla="*/ 0 h 5505449"/>
              <a:gd name="connsiteX2" fmla="*/ 3371850 w 3371850"/>
              <a:gd name="connsiteY2" fmla="*/ 5505449 h 5505449"/>
              <a:gd name="connsiteX3" fmla="*/ 0 w 3371850"/>
              <a:gd name="connsiteY3" fmla="*/ 5505449 h 5505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1850" h="5505449">
                <a:moveTo>
                  <a:pt x="0" y="0"/>
                </a:moveTo>
                <a:lnTo>
                  <a:pt x="3371850" y="0"/>
                </a:lnTo>
                <a:lnTo>
                  <a:pt x="3371850" y="5505449"/>
                </a:lnTo>
                <a:lnTo>
                  <a:pt x="0" y="550544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pPr lvl="0"/>
            <a:endParaRPr lang="en-ID" noProof="0"/>
          </a:p>
        </p:txBody>
      </p:sp>
      <p:sp>
        <p:nvSpPr>
          <p:cNvPr id="3" name="Espace réservé du texte 24">
            <a:extLst>
              <a:ext uri="{FF2B5EF4-FFF2-40B4-BE49-F238E27FC236}">
                <a16:creationId xmlns:a16="http://schemas.microsoft.com/office/drawing/2014/main" id="{95386190-2BF0-2264-5795-062AB55967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81414" y="399419"/>
            <a:ext cx="3958367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93C4658-A969-20A6-8EEF-C376539E10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061" y="147917"/>
            <a:ext cx="1338175" cy="68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5841BE4-6D55-D77B-4A03-EDB7806DD3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76089" y="1744414"/>
            <a:ext cx="4653511" cy="5599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89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710E83-F1F3-CA32-B89C-CC11686E9B0F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5E9342-5FBB-EDC3-51AE-89DD056C9B3C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rsegi Panjang 2">
            <a:extLst>
              <a:ext uri="{FF2B5EF4-FFF2-40B4-BE49-F238E27FC236}">
                <a16:creationId xmlns:a16="http://schemas.microsoft.com/office/drawing/2014/main" id="{29AAE738-BD2C-46A6-99EE-87DE66C75B83}"/>
              </a:ext>
            </a:extLst>
          </p:cNvPr>
          <p:cNvSpPr/>
          <p:nvPr userDrawn="1"/>
        </p:nvSpPr>
        <p:spPr>
          <a:xfrm flipH="1">
            <a:off x="6096000" y="2473981"/>
            <a:ext cx="3676650" cy="436245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8" name="Tampungan Gambar 7"/>
          <p:cNvSpPr>
            <a:spLocks noGrp="1"/>
          </p:cNvSpPr>
          <p:nvPr>
            <p:ph type="pic" sz="quarter" idx="10"/>
          </p:nvPr>
        </p:nvSpPr>
        <p:spPr>
          <a:xfrm>
            <a:off x="7010400" y="0"/>
            <a:ext cx="5181600" cy="6858000"/>
          </a:xfrm>
          <a:custGeom>
            <a:avLst/>
            <a:gdLst>
              <a:gd name="connsiteX0" fmla="*/ 0 w 5181600"/>
              <a:gd name="connsiteY0" fmla="*/ 0 h 4362450"/>
              <a:gd name="connsiteX1" fmla="*/ 5181600 w 5181600"/>
              <a:gd name="connsiteY1" fmla="*/ 0 h 4362450"/>
              <a:gd name="connsiteX2" fmla="*/ 5181600 w 5181600"/>
              <a:gd name="connsiteY2" fmla="*/ 4362450 h 4362450"/>
              <a:gd name="connsiteX3" fmla="*/ 0 w 518160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1600" h="4362450">
                <a:moveTo>
                  <a:pt x="0" y="0"/>
                </a:moveTo>
                <a:lnTo>
                  <a:pt x="5181600" y="0"/>
                </a:lnTo>
                <a:lnTo>
                  <a:pt x="5181600" y="4362450"/>
                </a:lnTo>
                <a:lnTo>
                  <a:pt x="0" y="436245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pPr lvl="0"/>
            <a:endParaRPr lang="en-ID" noProof="0"/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C59C010-4AFA-01B2-02C6-FC9CD83050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327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4" name="Espace réservé du texte 7">
            <a:extLst>
              <a:ext uri="{FF2B5EF4-FFF2-40B4-BE49-F238E27FC236}">
                <a16:creationId xmlns:a16="http://schemas.microsoft.com/office/drawing/2014/main" id="{965A31B3-A343-4725-7A99-BC48A6F38A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327" y="2817845"/>
            <a:ext cx="4422775" cy="5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5" name="Espace réservé du texte 24">
            <a:extLst>
              <a:ext uri="{FF2B5EF4-FFF2-40B4-BE49-F238E27FC236}">
                <a16:creationId xmlns:a16="http://schemas.microsoft.com/office/drawing/2014/main" id="{AB8B45EB-527A-A092-88AE-45814B0BEEE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2" y="399419"/>
            <a:ext cx="3958367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grpSp>
        <p:nvGrpSpPr>
          <p:cNvPr id="10" name="Graphique 5">
            <a:extLst>
              <a:ext uri="{FF2B5EF4-FFF2-40B4-BE49-F238E27FC236}">
                <a16:creationId xmlns:a16="http://schemas.microsoft.com/office/drawing/2014/main" id="{4813C8DF-1C4F-D9A2-D369-096E66AA9506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291BBE5-A253-A4FD-0B23-6000064DDA8A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4321BB7C-1B0E-E84E-60F8-89673FB52023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BB1A621A-DE1C-6780-A473-3451AFDAC456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8119D827-E2B7-8361-AC2C-CFA2C2643AE7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B8490397-43F7-42BA-3848-BE30473C7350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0DA205DF-E4BA-FBBC-38E5-F594A66C810C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ADFD23A7-D9D5-B588-3CDE-040CB76D77B8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82D9CFFF-4CC5-0E77-8335-770775CC75B0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00B99198-704E-85DF-26F3-60E95FFD0075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C8356E65-8059-DAD2-5E2E-405E7351CF46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A21AF0B8-CC57-EC90-7080-D6674BD858D1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D03CAA64-D926-9B0D-5660-99211E7172A7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2805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0D76C71-207E-F978-1948-8DE981B35E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aphique 5">
            <a:extLst>
              <a:ext uri="{FF2B5EF4-FFF2-40B4-BE49-F238E27FC236}">
                <a16:creationId xmlns:a16="http://schemas.microsoft.com/office/drawing/2014/main" id="{442358EB-774A-7D9B-9F7D-D24344A054D2}"/>
              </a:ext>
            </a:extLst>
          </p:cNvPr>
          <p:cNvGrpSpPr/>
          <p:nvPr userDrawn="1"/>
        </p:nvGrpSpPr>
        <p:grpSpPr>
          <a:xfrm>
            <a:off x="3778664" y="2536145"/>
            <a:ext cx="4634673" cy="1785711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" name="Forme libre : forme 24">
              <a:extLst>
                <a:ext uri="{FF2B5EF4-FFF2-40B4-BE49-F238E27FC236}">
                  <a16:creationId xmlns:a16="http://schemas.microsoft.com/office/drawing/2014/main" id="{DF6841D3-D9E1-A643-7849-A0F6705FF611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orme libre : forme 25">
              <a:extLst>
                <a:ext uri="{FF2B5EF4-FFF2-40B4-BE49-F238E27FC236}">
                  <a16:creationId xmlns:a16="http://schemas.microsoft.com/office/drawing/2014/main" id="{83DE01F1-6C22-51D0-73E3-C2806E31DFCA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orme libre : forme 26">
              <a:extLst>
                <a:ext uri="{FF2B5EF4-FFF2-40B4-BE49-F238E27FC236}">
                  <a16:creationId xmlns:a16="http://schemas.microsoft.com/office/drawing/2014/main" id="{6C6111DE-840C-5A3D-B27B-CA3C2B8B312C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orme libre : forme 27">
              <a:extLst>
                <a:ext uri="{FF2B5EF4-FFF2-40B4-BE49-F238E27FC236}">
                  <a16:creationId xmlns:a16="http://schemas.microsoft.com/office/drawing/2014/main" id="{A27F37FA-A1F3-629C-6841-E66BC024F650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orme libre : forme 28">
              <a:extLst>
                <a:ext uri="{FF2B5EF4-FFF2-40B4-BE49-F238E27FC236}">
                  <a16:creationId xmlns:a16="http://schemas.microsoft.com/office/drawing/2014/main" id="{1ACB7C1A-EBDB-5AE1-3168-430999AA8371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29">
              <a:extLst>
                <a:ext uri="{FF2B5EF4-FFF2-40B4-BE49-F238E27FC236}">
                  <a16:creationId xmlns:a16="http://schemas.microsoft.com/office/drawing/2014/main" id="{F52EF43F-7573-BE8E-460E-EABBAD2C8B67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33">
              <a:extLst>
                <a:ext uri="{FF2B5EF4-FFF2-40B4-BE49-F238E27FC236}">
                  <a16:creationId xmlns:a16="http://schemas.microsoft.com/office/drawing/2014/main" id="{648DF487-DB64-3C32-DE9A-87156A4DF95F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36">
              <a:extLst>
                <a:ext uri="{FF2B5EF4-FFF2-40B4-BE49-F238E27FC236}">
                  <a16:creationId xmlns:a16="http://schemas.microsoft.com/office/drawing/2014/main" id="{AFA6D93F-72AD-C156-0F6D-54298ABFD1C7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orme libre : forme 39">
              <a:extLst>
                <a:ext uri="{FF2B5EF4-FFF2-40B4-BE49-F238E27FC236}">
                  <a16:creationId xmlns:a16="http://schemas.microsoft.com/office/drawing/2014/main" id="{C6945897-1F74-56BB-2372-AA215806563B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55">
              <a:extLst>
                <a:ext uri="{FF2B5EF4-FFF2-40B4-BE49-F238E27FC236}">
                  <a16:creationId xmlns:a16="http://schemas.microsoft.com/office/drawing/2014/main" id="{7418AB99-8452-B5BD-9F19-A48E6CC0040E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56">
              <a:extLst>
                <a:ext uri="{FF2B5EF4-FFF2-40B4-BE49-F238E27FC236}">
                  <a16:creationId xmlns:a16="http://schemas.microsoft.com/office/drawing/2014/main" id="{FDFEEA74-E5FE-80AB-ED6C-D3CA09574522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57">
              <a:extLst>
                <a:ext uri="{FF2B5EF4-FFF2-40B4-BE49-F238E27FC236}">
                  <a16:creationId xmlns:a16="http://schemas.microsoft.com/office/drawing/2014/main" id="{A3A4567E-D2DF-AB7F-65A7-1500165A9B62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5D16-CBA5-25D9-1458-A5A62FD66D03}"/>
              </a:ext>
            </a:extLst>
          </p:cNvPr>
          <p:cNvSpPr txBox="1"/>
          <p:nvPr userDrawn="1"/>
        </p:nvSpPr>
        <p:spPr>
          <a:xfrm>
            <a:off x="0" y="518054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 dirty="0">
                <a:solidFill>
                  <a:schemeClr val="bg1"/>
                </a:solidFill>
                <a:latin typeface="Montserrat" panose="00000500000000000000" pitchFamily="2" charset="0"/>
              </a:rPr>
              <a:t>www.ffjudo.com</a:t>
            </a:r>
          </a:p>
        </p:txBody>
      </p:sp>
    </p:spTree>
    <p:extLst>
      <p:ext uri="{BB962C8B-B14F-4D97-AF65-F5344CB8AC3E}">
        <p14:creationId xmlns:p14="http://schemas.microsoft.com/office/powerpoint/2010/main" val="1914872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669781B0-923F-701C-A7F8-C6060EAAF40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99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5800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35800" y="2817845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F11EA27-854C-96B1-89A4-E0FEDF68855C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84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2">
            <a:extLst>
              <a:ext uri="{FF2B5EF4-FFF2-40B4-BE49-F238E27FC236}">
                <a16:creationId xmlns:a16="http://schemas.microsoft.com/office/drawing/2014/main" id="{33BBCFD5-D4D6-2E6A-F549-E89723A40F12}"/>
              </a:ext>
            </a:extLst>
          </p:cNvPr>
          <p:cNvSpPr/>
          <p:nvPr userDrawn="1"/>
        </p:nvSpPr>
        <p:spPr>
          <a:xfrm flipH="1">
            <a:off x="0" y="1721109"/>
            <a:ext cx="3676650" cy="436245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817845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B588A36-B1D6-B4B0-72A2-2672CFF35B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007641"/>
            <a:ext cx="5675086" cy="3789386"/>
          </a:xfrm>
          <a:custGeom>
            <a:avLst/>
            <a:gdLst>
              <a:gd name="connsiteX0" fmla="*/ 0 w 4760913"/>
              <a:gd name="connsiteY0" fmla="*/ 0 h 4100513"/>
              <a:gd name="connsiteX1" fmla="*/ 4760913 w 4760913"/>
              <a:gd name="connsiteY1" fmla="*/ 0 h 4100513"/>
              <a:gd name="connsiteX2" fmla="*/ 4760913 w 4760913"/>
              <a:gd name="connsiteY2" fmla="*/ 4100513 h 4100513"/>
              <a:gd name="connsiteX3" fmla="*/ 0 w 4760913"/>
              <a:gd name="connsiteY3" fmla="*/ 4100513 h 410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0913" h="4100513">
                <a:moveTo>
                  <a:pt x="0" y="0"/>
                </a:moveTo>
                <a:lnTo>
                  <a:pt x="4760913" y="0"/>
                </a:lnTo>
                <a:lnTo>
                  <a:pt x="4760913" y="4100513"/>
                </a:lnTo>
                <a:lnTo>
                  <a:pt x="0" y="4100513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DDCB72-4D44-7A20-4A4E-EADEE04572D6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D4B084-1C14-9744-A1A8-562DA1A64988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22B175EA-E3F7-AF3E-5491-3BB5A0DD85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2" y="399419"/>
            <a:ext cx="3958367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grpSp>
        <p:nvGrpSpPr>
          <p:cNvPr id="10" name="Graphique 5">
            <a:extLst>
              <a:ext uri="{FF2B5EF4-FFF2-40B4-BE49-F238E27FC236}">
                <a16:creationId xmlns:a16="http://schemas.microsoft.com/office/drawing/2014/main" id="{42E194AF-8825-A9AB-8DAA-026CAA64135D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F061E232-E048-01E3-0DD7-3EF29D3F3A90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739D008E-569B-3220-AF25-F059866FEE01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BBEFA3F7-7BF2-79EC-40C4-EA1A8BDB80AB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6F829CBD-192D-B77B-AE3B-07B7A9C452A3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2A22E6D0-332B-4A06-749C-877ED478832B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FDCF716D-0809-40CD-990F-DA71EB031246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74BB4EF0-0724-D2EA-EB3E-A72DDA2A168E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E589BA8A-12CB-DEA0-D63F-79C9115BEEF1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6B3EC994-61FD-D928-F222-D92AE74C711E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E7E4447B-7E10-FBD4-18F1-F4D430260753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1C5B0A54-E932-A123-5993-2FE05F90C902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B5B124CE-A8BD-C86C-F09F-8B54457B658A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401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2">
            <a:extLst>
              <a:ext uri="{FF2B5EF4-FFF2-40B4-BE49-F238E27FC236}">
                <a16:creationId xmlns:a16="http://schemas.microsoft.com/office/drawing/2014/main" id="{0FEE7404-A29A-0072-7127-A65E054C8C01}"/>
              </a:ext>
            </a:extLst>
          </p:cNvPr>
          <p:cNvSpPr/>
          <p:nvPr userDrawn="1"/>
        </p:nvSpPr>
        <p:spPr>
          <a:xfrm flipH="1">
            <a:off x="8515350" y="1694874"/>
            <a:ext cx="3676650" cy="436245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327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327" y="2817845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57CFD981-C36B-4EEA-7143-FF2A648706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16914" y="1981406"/>
            <a:ext cx="5675086" cy="3789386"/>
          </a:xfrm>
          <a:custGeom>
            <a:avLst/>
            <a:gdLst>
              <a:gd name="connsiteX0" fmla="*/ 0 w 4760913"/>
              <a:gd name="connsiteY0" fmla="*/ 0 h 4100513"/>
              <a:gd name="connsiteX1" fmla="*/ 4760913 w 4760913"/>
              <a:gd name="connsiteY1" fmla="*/ 0 h 4100513"/>
              <a:gd name="connsiteX2" fmla="*/ 4760913 w 4760913"/>
              <a:gd name="connsiteY2" fmla="*/ 4100513 h 4100513"/>
              <a:gd name="connsiteX3" fmla="*/ 0 w 4760913"/>
              <a:gd name="connsiteY3" fmla="*/ 4100513 h 410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0913" h="4100513">
                <a:moveTo>
                  <a:pt x="0" y="0"/>
                </a:moveTo>
                <a:lnTo>
                  <a:pt x="4760913" y="0"/>
                </a:lnTo>
                <a:lnTo>
                  <a:pt x="4760913" y="4100513"/>
                </a:lnTo>
                <a:lnTo>
                  <a:pt x="0" y="4100513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E95BDB-71F3-BF29-F5FA-5ABB4C38F277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5EA3C0-A8EF-43BB-E07D-21310EF24929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9D457946-1C79-003F-7E86-C9E8D45395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2" y="399419"/>
            <a:ext cx="3958367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grpSp>
        <p:nvGrpSpPr>
          <p:cNvPr id="10" name="Graphique 5">
            <a:extLst>
              <a:ext uri="{FF2B5EF4-FFF2-40B4-BE49-F238E27FC236}">
                <a16:creationId xmlns:a16="http://schemas.microsoft.com/office/drawing/2014/main" id="{47A936BF-E00E-B4C1-58E7-5851CAE68D9A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CDD3BD57-5919-2806-CD6A-CA0BECFA7EEA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A085BEF7-DAA2-81F1-CC6B-6D68385C3C95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8BA576A-FF62-51D1-98F5-99ED568C26F1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26E4D1F7-BEC7-CF78-944B-587E91F31C6B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974422D-F6AD-F981-5347-FB4D1BC62D5C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D41119BD-6339-40A4-B1B0-0CA8C59EB22B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CBE5F56E-EAD1-A377-CAF5-92DFA6AFA1EE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360D758E-5DBD-2FA4-4E46-07958A4B57B0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67E1EC7-9DDD-27DB-10FC-892CFA6506A7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CBBFBFF0-0343-677B-C476-B6B728DFF31F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A32AD6A6-A0FD-85A2-3CB6-E615A12FE25E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3757FBD4-868E-6DDD-2116-B80FB9CC8010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1419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BDAD3F-D24B-A39A-5B4E-613889AC6FFB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3F5CEE-C17B-B389-50D3-210FD3FB0B41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59E89A14-04C2-C573-DB5D-7D6985462A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2" y="399419"/>
            <a:ext cx="3958367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grpSp>
        <p:nvGrpSpPr>
          <p:cNvPr id="10" name="Graphique 5">
            <a:extLst>
              <a:ext uri="{FF2B5EF4-FFF2-40B4-BE49-F238E27FC236}">
                <a16:creationId xmlns:a16="http://schemas.microsoft.com/office/drawing/2014/main" id="{521D716D-CA89-335E-1889-C0D3F247240E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A819FF58-A3FD-C81D-18A7-41849854ADC8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A3AF072D-A19E-5024-59B3-240FE061F3BA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BB97023A-332F-6296-A402-959772B8C4EC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579BF218-3CEC-5600-4E53-B6FAF0C97684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87BC1B5-5254-9488-ED31-FF900A633E84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EFC72552-A645-8465-50E5-974C2D3AABAB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1AA21499-620A-7CF8-5874-AC4E7DFB29D7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9641824B-F08F-D616-739F-0A677A639734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EF7C98A6-DD34-506C-411F-EB56257A5B0D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DFCEB13B-2E1E-0B0E-6CE7-66F4F0E6B2C6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BE7761CF-1A52-5B1F-FA81-85C2F70C6751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BA34B943-85EC-0FD3-E06C-377A504B7FCD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8138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ersegi Panjang 2">
            <a:extLst>
              <a:ext uri="{FF2B5EF4-FFF2-40B4-BE49-F238E27FC236}">
                <a16:creationId xmlns:a16="http://schemas.microsoft.com/office/drawing/2014/main" id="{C266889D-1885-46E0-1307-0B730C0C7595}"/>
              </a:ext>
            </a:extLst>
          </p:cNvPr>
          <p:cNvSpPr/>
          <p:nvPr userDrawn="1"/>
        </p:nvSpPr>
        <p:spPr>
          <a:xfrm flipH="1">
            <a:off x="7010400" y="2370082"/>
            <a:ext cx="5181600" cy="448791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F7E7352-F542-541A-E1DD-300CBDAA219E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015019AB-DF6F-708A-E76B-1857EF3E40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2" y="399419"/>
            <a:ext cx="3958367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grpSp>
        <p:nvGrpSpPr>
          <p:cNvPr id="26" name="Graphique 5">
            <a:extLst>
              <a:ext uri="{FF2B5EF4-FFF2-40B4-BE49-F238E27FC236}">
                <a16:creationId xmlns:a16="http://schemas.microsoft.com/office/drawing/2014/main" id="{E19BAF5D-6FB4-093B-8220-D23BFC73C755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4CD8F2A7-994F-9D8F-7640-466B87B95DC1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954BF0C3-593C-7E38-1D2B-218E89B447BC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1D03D52C-F15B-3CF8-D685-C98B30DA1E9A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98A57835-3109-DEC6-740F-A0E859DC504F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DE071953-C0D3-D2A6-4204-8027BA762A85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5B4363D8-FD55-D61E-ABA6-C65DC7261D1B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9ADE18D2-E317-F070-86F6-8D9ADB5C88D6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13FD9F53-ED26-279E-3724-ADAACFA1E9AC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19E47871-8EE4-43AC-4058-57C571E6C736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4C524590-863F-CB57-81C0-AA9406B50BEE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F3F95B64-A1B2-64F9-D921-830A7749E725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4DA3F462-2780-E71F-1809-FB341A2C28F0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7A746776-F8B2-4874-6FF8-6CB59CAB79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4637" y="1426519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7B7527A-CD41-85AB-75C7-7CF93E0044D6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58C18C8-5873-47CD-BF65-55100E8925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06506" y="0"/>
            <a:ext cx="4680857" cy="5974252"/>
          </a:xfrm>
          <a:custGeom>
            <a:avLst/>
            <a:gdLst>
              <a:gd name="connsiteX0" fmla="*/ 0 w 4680857"/>
              <a:gd name="connsiteY0" fmla="*/ 0 h 5974252"/>
              <a:gd name="connsiteX1" fmla="*/ 4680857 w 4680857"/>
              <a:gd name="connsiteY1" fmla="*/ 0 h 5974252"/>
              <a:gd name="connsiteX2" fmla="*/ 4680857 w 4680857"/>
              <a:gd name="connsiteY2" fmla="*/ 5689703 h 5974252"/>
              <a:gd name="connsiteX3" fmla="*/ 4396308 w 4680857"/>
              <a:gd name="connsiteY3" fmla="*/ 5974252 h 5974252"/>
              <a:gd name="connsiteX4" fmla="*/ 284549 w 4680857"/>
              <a:gd name="connsiteY4" fmla="*/ 5974252 h 5974252"/>
              <a:gd name="connsiteX5" fmla="*/ 0 w 4680857"/>
              <a:gd name="connsiteY5" fmla="*/ 5689703 h 597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0857" h="5974252">
                <a:moveTo>
                  <a:pt x="0" y="0"/>
                </a:moveTo>
                <a:lnTo>
                  <a:pt x="4680857" y="0"/>
                </a:lnTo>
                <a:lnTo>
                  <a:pt x="4680857" y="5689703"/>
                </a:lnTo>
                <a:cubicBezTo>
                  <a:pt x="4680857" y="5846855"/>
                  <a:pt x="4553460" y="5974252"/>
                  <a:pt x="4396308" y="5974252"/>
                </a:cubicBezTo>
                <a:lnTo>
                  <a:pt x="284549" y="5974252"/>
                </a:lnTo>
                <a:cubicBezTo>
                  <a:pt x="127397" y="5974252"/>
                  <a:pt x="0" y="5846855"/>
                  <a:pt x="0" y="5689703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47165F6-1DCE-4CD0-BD50-87E3C12534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684931"/>
            <a:ext cx="5675086" cy="3789386"/>
          </a:xfrm>
          <a:custGeom>
            <a:avLst/>
            <a:gdLst>
              <a:gd name="connsiteX0" fmla="*/ 0 w 4760913"/>
              <a:gd name="connsiteY0" fmla="*/ 0 h 4100513"/>
              <a:gd name="connsiteX1" fmla="*/ 4760913 w 4760913"/>
              <a:gd name="connsiteY1" fmla="*/ 0 h 4100513"/>
              <a:gd name="connsiteX2" fmla="*/ 4760913 w 4760913"/>
              <a:gd name="connsiteY2" fmla="*/ 4100513 h 4100513"/>
              <a:gd name="connsiteX3" fmla="*/ 0 w 4760913"/>
              <a:gd name="connsiteY3" fmla="*/ 4100513 h 410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0913" h="4100513">
                <a:moveTo>
                  <a:pt x="0" y="0"/>
                </a:moveTo>
                <a:lnTo>
                  <a:pt x="4760913" y="0"/>
                </a:lnTo>
                <a:lnTo>
                  <a:pt x="4760913" y="4100513"/>
                </a:lnTo>
                <a:lnTo>
                  <a:pt x="0" y="4100513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CF27E780-4026-2B45-C950-F75E4AD8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78769" y="1684931"/>
            <a:ext cx="5108331" cy="5599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D2367D-2814-3793-FA18-62864B10DA32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68E72B-C059-DB33-97DA-74893DBE6A7C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space réservé du texte 24">
            <a:extLst>
              <a:ext uri="{FF2B5EF4-FFF2-40B4-BE49-F238E27FC236}">
                <a16:creationId xmlns:a16="http://schemas.microsoft.com/office/drawing/2014/main" id="{D5CFA5AB-A2E2-AB9D-E508-CB492EA3FD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2" y="399419"/>
            <a:ext cx="3958367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grpSp>
        <p:nvGrpSpPr>
          <p:cNvPr id="8" name="Graphique 5">
            <a:extLst>
              <a:ext uri="{FF2B5EF4-FFF2-40B4-BE49-F238E27FC236}">
                <a16:creationId xmlns:a16="http://schemas.microsoft.com/office/drawing/2014/main" id="{CA01C459-93E9-A8D2-7523-8F45215FA8B7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A7FFF291-590E-F0CA-64CC-5610F7B0E8A0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E1978E6F-3D89-1A71-7937-8FFDE0A74F75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41A35B12-745B-2C8B-0353-E77525BF7E83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CDB07F89-96F6-AF4A-C4CD-5E5F6F356BF1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C9E269E2-6DC2-ACDE-721A-4B1E6313CD37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E96874A5-E146-CBD0-812E-72171E815D24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75E11DBD-88E8-81BE-77C5-DC4B64E146EE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2F43BBBE-27AF-74ED-40F6-56C6FB1F5FD4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C2152591-0C33-0E32-DB63-48398ACA5B1B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A8F569DD-F958-8E04-4B5D-C0FEBC26C591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5A49746F-500E-7055-280D-BD9F3BC20374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A3CD0CE9-4FF7-EE69-02F6-A054889F5A84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90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C4DA38FB-BA30-30EE-7CD6-4CC02B343F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6178" y="963302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3C51B9F5-9C2D-FCA4-40EB-005F4EAB0C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06178" y="2222934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C8BDB7-35C2-F4E3-44D7-7D9D422E33A3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BB0824-9A05-389E-A76D-8DF6FE254F70}"/>
              </a:ext>
            </a:extLst>
          </p:cNvPr>
          <p:cNvSpPr/>
          <p:nvPr userDrawn="1"/>
        </p:nvSpPr>
        <p:spPr>
          <a:xfrm>
            <a:off x="0" y="0"/>
            <a:ext cx="4561952" cy="6857994"/>
          </a:xfrm>
          <a:prstGeom prst="rect">
            <a:avLst/>
          </a:prstGeom>
          <a:blipFill>
            <a:blip r:embed="rId2"/>
            <a:srcRect/>
            <a:stretch>
              <a:fillRect r="-1670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texte 24">
            <a:extLst>
              <a:ext uri="{FF2B5EF4-FFF2-40B4-BE49-F238E27FC236}">
                <a16:creationId xmlns:a16="http://schemas.microsoft.com/office/drawing/2014/main" id="{C2DE8B31-251C-A685-4851-685DDC3E42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3" y="399419"/>
            <a:ext cx="2162978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grpSp>
        <p:nvGrpSpPr>
          <p:cNvPr id="6" name="Graphique 5">
            <a:extLst>
              <a:ext uri="{FF2B5EF4-FFF2-40B4-BE49-F238E27FC236}">
                <a16:creationId xmlns:a16="http://schemas.microsoft.com/office/drawing/2014/main" id="{8C51D631-C1E6-3DF7-9C7B-FB8B5B0015A5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1EAA3460-1050-B4C6-A168-8CF4D2723F41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F92AB69D-D032-89F3-57CB-7A969F242D04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E46CC450-83F2-D70E-6EC0-5178F747BCAB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7D2392C6-DB79-4608-771C-A72BBF93C6D8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C88D3E8F-DD1A-D58D-67DD-FB5EA7317171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B6C2951-D591-6B56-F1EC-2060C9F1318B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4E161316-87CB-F898-F560-063788D1BDF4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3DC26D67-B503-9D34-5D36-4DB2AF5FEE27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8848445F-6C77-A8A6-D5CC-387C0BAE27C2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A7F8D972-5026-BBBC-23F8-58D5D3B490DB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63DA9787-8F20-76E3-795C-A2A865C85954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277E9654-7685-C48E-27BC-BFC69B508E95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9715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12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92" r:id="rId2"/>
    <p:sldLayoutId id="2147483669" r:id="rId3"/>
    <p:sldLayoutId id="2147483671" r:id="rId4"/>
    <p:sldLayoutId id="2147483670" r:id="rId5"/>
    <p:sldLayoutId id="2147483674" r:id="rId6"/>
    <p:sldLayoutId id="2147483679" r:id="rId7"/>
    <p:sldLayoutId id="2147483681" r:id="rId8"/>
    <p:sldLayoutId id="2147483682" r:id="rId9"/>
    <p:sldLayoutId id="2147483694" r:id="rId10"/>
    <p:sldLayoutId id="2147483666" r:id="rId11"/>
    <p:sldLayoutId id="2147483693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ffjudo-my.sharepoint.com/personal/maelle_jarmuzek_ffjudo_com/Documents/DTN/Ma&#235;lle/Assembl&#233;e%20g&#233;n&#233;rale/2023/R&#233;solutions%20sportives/Cat&#233;gorie%20de%20poids.pdf" TargetMode="External"/><Relationship Id="rId3" Type="http://schemas.openxmlformats.org/officeDocument/2006/relationships/hyperlink" Target="https://ffjudo-my.sharepoint.com/personal/maelle_jarmuzek_ffjudo_com/Documents/DTN/Ma&#235;lle/Assembl&#233;e%20g&#233;n&#233;rale/2023/R&#233;solutions%20sportives/R&#233;so%20sportives%203.pdf" TargetMode="External"/><Relationship Id="rId7" Type="http://schemas.openxmlformats.org/officeDocument/2006/relationships/slide" Target="slide4.xml"/><Relationship Id="rId2" Type="http://schemas.openxmlformats.org/officeDocument/2006/relationships/slide" Target="slide7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ffjudo-my.sharepoint.com/personal/maelle_jarmuzek_ffjudo_com/Documents/DTN/Ma&#235;lle/Assembl&#233;e%20g&#233;n&#233;rale/2023/R&#233;solutions%20sportives/Grade%20minimal.pdf" TargetMode="External"/><Relationship Id="rId11" Type="http://schemas.openxmlformats.org/officeDocument/2006/relationships/hyperlink" Target="https://ffjudo-my.sharepoint.com/personal/maelle_jarmuzek_ffjudo_com/Documents/DTN/Ma&#235;lle/Assembl&#233;e%20g&#233;n&#233;rale/2023/R&#233;solutions%20sportives/Antidopage.pdf" TargetMode="External"/><Relationship Id="rId5" Type="http://schemas.openxmlformats.org/officeDocument/2006/relationships/slide" Target="slide5.xml"/><Relationship Id="rId10" Type="http://schemas.openxmlformats.org/officeDocument/2006/relationships/hyperlink" Target="https://ffjudo-my.sharepoint.com/personal/maelle_jarmuzek_ffjudo_com/Documents/DTN/Ma&#235;lle/Assembl&#233;e%20g&#233;n&#233;rale/2023/R&#233;solutions%20sportives/R&#233;glementation%20sp&#233;cifique%20aux%20sportifs%20transgenres.pdf" TargetMode="External"/><Relationship Id="rId4" Type="http://schemas.openxmlformats.org/officeDocument/2006/relationships/hyperlink" Target="https://ffjudo-my.sharepoint.com/personal/maelle_jarmuzek_ffjudo_com/Documents/DTN/Ma&#235;lle/Assembl&#233;e%20g&#233;n&#233;rale/2023/R&#233;solutions%20sportives/R&#233;so%20sportives%204.pdf" TargetMode="External"/><Relationship Id="rId9" Type="http://schemas.openxmlformats.org/officeDocument/2006/relationships/hyperlink" Target="https://ffjudo-my.sharepoint.com/personal/maelle_jarmuzek_ffjudo_com/Documents/DTN/Ma&#235;lle/Assembl&#233;e%20g&#233;n&#233;rale/2023/R&#233;solutions%20sportives/Couleur%20judogis%20pour%20manifestations%20organis&#233;es%20par%20FFJDA.pdf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5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7.xml"/><Relationship Id="rId1" Type="http://schemas.openxmlformats.org/officeDocument/2006/relationships/slideLayout" Target="../slideLayouts/slideLayout11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hyperlink" Target="https://ffjudo-my.sharepoint.com/personal/maelle_jarmuzek_ffjudo_com/Documents/DTN/Ma&#235;lle/Assembl&#233;e%20g&#233;n&#233;rale/2023/Securisation%20des%20pratiques%20et%20sportif/Docs%20protocole%20commotion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C213B0-6D09-1C70-6651-5D7057F44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124200"/>
            <a:ext cx="12344400" cy="609600"/>
          </a:xfrm>
        </p:spPr>
        <p:txBody>
          <a:bodyPr/>
          <a:lstStyle/>
          <a:p>
            <a:r>
              <a:rPr lang="fr-FR" dirty="0"/>
              <a:t>SPORTIF</a:t>
            </a:r>
          </a:p>
        </p:txBody>
      </p:sp>
    </p:spTree>
    <p:extLst>
      <p:ext uri="{BB962C8B-B14F-4D97-AF65-F5344CB8AC3E}">
        <p14:creationId xmlns:p14="http://schemas.microsoft.com/office/powerpoint/2010/main" val="3207357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ck Arc 5">
            <a:extLst>
              <a:ext uri="{FF2B5EF4-FFF2-40B4-BE49-F238E27FC236}">
                <a16:creationId xmlns:a16="http://schemas.microsoft.com/office/drawing/2014/main" id="{80B04F85-3C6B-EA44-8D33-2CAF4B5E8932}"/>
              </a:ext>
            </a:extLst>
          </p:cNvPr>
          <p:cNvSpPr/>
          <p:nvPr/>
        </p:nvSpPr>
        <p:spPr>
          <a:xfrm rot="5400000">
            <a:off x="-2341278" y="1434505"/>
            <a:ext cx="4692316" cy="4692316"/>
          </a:xfrm>
          <a:prstGeom prst="blockArc">
            <a:avLst>
              <a:gd name="adj1" fmla="val 10802905"/>
              <a:gd name="adj2" fmla="val 21599992"/>
              <a:gd name="adj3" fmla="val 11155"/>
            </a:avLst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621578F6-70DB-C241-936D-C77399D7E1D2}"/>
              </a:ext>
            </a:extLst>
          </p:cNvPr>
          <p:cNvSpPr/>
          <p:nvPr/>
        </p:nvSpPr>
        <p:spPr>
          <a:xfrm rot="5400000">
            <a:off x="-2341278" y="1434505"/>
            <a:ext cx="4692316" cy="4692316"/>
          </a:xfrm>
          <a:prstGeom prst="blockArc">
            <a:avLst>
              <a:gd name="adj1" fmla="val 18794471"/>
              <a:gd name="adj2" fmla="val 21599992"/>
              <a:gd name="adj3" fmla="val 11155"/>
            </a:avLst>
          </a:pr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3A389C-1207-7543-A76A-01B70E66169E}"/>
              </a:ext>
            </a:extLst>
          </p:cNvPr>
          <p:cNvCxnSpPr>
            <a:cxnSpLocks/>
          </p:cNvCxnSpPr>
          <p:nvPr/>
        </p:nvCxnSpPr>
        <p:spPr>
          <a:xfrm flipV="1">
            <a:off x="2237373" y="2729976"/>
            <a:ext cx="522754" cy="287821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13C28A-34EB-9041-B8C1-159A059D8CF2}"/>
              </a:ext>
            </a:extLst>
          </p:cNvPr>
          <p:cNvCxnSpPr>
            <a:cxnSpLocks/>
          </p:cNvCxnSpPr>
          <p:nvPr/>
        </p:nvCxnSpPr>
        <p:spPr>
          <a:xfrm>
            <a:off x="1869586" y="5276141"/>
            <a:ext cx="619008" cy="361885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space réservé du texte 45">
            <a:extLst>
              <a:ext uri="{FF2B5EF4-FFF2-40B4-BE49-F238E27FC236}">
                <a16:creationId xmlns:a16="http://schemas.microsoft.com/office/drawing/2014/main" id="{F76F9EE7-7DD5-A2D2-2849-6A3271BD4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ASSISES FÉDÉRALES 2023 I MARSEILLE</a:t>
            </a:r>
          </a:p>
        </p:txBody>
      </p:sp>
      <p:sp>
        <p:nvSpPr>
          <p:cNvPr id="48" name="Freeform 924">
            <a:hlinkClick r:id="rId2" action="ppaction://hlinksldjump"/>
            <a:extLst>
              <a:ext uri="{FF2B5EF4-FFF2-40B4-BE49-F238E27FC236}">
                <a16:creationId xmlns:a16="http://schemas.microsoft.com/office/drawing/2014/main" id="{16406971-BFAE-EC12-F26A-E9CDC9AE9235}"/>
              </a:ext>
            </a:extLst>
          </p:cNvPr>
          <p:cNvSpPr/>
          <p:nvPr/>
        </p:nvSpPr>
        <p:spPr>
          <a:xfrm>
            <a:off x="3339721" y="3373072"/>
            <a:ext cx="515712" cy="5821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486"/>
                </a:lnTo>
                <a:cubicBezTo>
                  <a:pt x="0" y="18989"/>
                  <a:pt x="1406" y="20234"/>
                  <a:pt x="3103" y="20234"/>
                </a:cubicBezTo>
                <a:lnTo>
                  <a:pt x="8888" y="20234"/>
                </a:lnTo>
                <a:cubicBezTo>
                  <a:pt x="7962" y="19076"/>
                  <a:pt x="7407" y="17648"/>
                  <a:pt x="7407" y="16120"/>
                </a:cubicBezTo>
                <a:cubicBezTo>
                  <a:pt x="7407" y="12195"/>
                  <a:pt x="11002" y="9027"/>
                  <a:pt x="15434" y="9027"/>
                </a:cubicBezTo>
                <a:cubicBezTo>
                  <a:pt x="16647" y="9027"/>
                  <a:pt x="17807" y="9256"/>
                  <a:pt x="18837" y="9683"/>
                </a:cubicBezTo>
                <a:lnTo>
                  <a:pt x="18837" y="5746"/>
                </a:lnTo>
                <a:lnTo>
                  <a:pt x="15434" y="5746"/>
                </a:lnTo>
                <a:cubicBezTo>
                  <a:pt x="13737" y="5745"/>
                  <a:pt x="12351" y="4501"/>
                  <a:pt x="12351" y="2997"/>
                </a:cubicBezTo>
                <a:lnTo>
                  <a:pt x="12351" y="0"/>
                </a:lnTo>
                <a:lnTo>
                  <a:pt x="0" y="0"/>
                </a:lnTo>
                <a:close/>
                <a:moveTo>
                  <a:pt x="13893" y="0"/>
                </a:moveTo>
                <a:lnTo>
                  <a:pt x="13893" y="2997"/>
                </a:lnTo>
                <a:cubicBezTo>
                  <a:pt x="13893" y="3751"/>
                  <a:pt x="14584" y="4380"/>
                  <a:pt x="15434" y="4380"/>
                </a:cubicBezTo>
                <a:lnTo>
                  <a:pt x="18837" y="4380"/>
                </a:lnTo>
                <a:lnTo>
                  <a:pt x="13893" y="0"/>
                </a:lnTo>
                <a:close/>
                <a:moveTo>
                  <a:pt x="3703" y="2997"/>
                </a:moveTo>
                <a:lnTo>
                  <a:pt x="9569" y="2997"/>
                </a:lnTo>
                <a:lnTo>
                  <a:pt x="9569" y="4380"/>
                </a:lnTo>
                <a:lnTo>
                  <a:pt x="3703" y="4380"/>
                </a:lnTo>
                <a:lnTo>
                  <a:pt x="3703" y="2997"/>
                </a:lnTo>
                <a:close/>
                <a:moveTo>
                  <a:pt x="3703" y="6278"/>
                </a:moveTo>
                <a:lnTo>
                  <a:pt x="11431" y="6278"/>
                </a:lnTo>
                <a:lnTo>
                  <a:pt x="11431" y="7643"/>
                </a:lnTo>
                <a:lnTo>
                  <a:pt x="3703" y="7643"/>
                </a:lnTo>
                <a:lnTo>
                  <a:pt x="3703" y="6278"/>
                </a:lnTo>
                <a:close/>
                <a:moveTo>
                  <a:pt x="13953" y="10658"/>
                </a:moveTo>
                <a:lnTo>
                  <a:pt x="13953" y="12272"/>
                </a:lnTo>
                <a:cubicBezTo>
                  <a:pt x="13412" y="12441"/>
                  <a:pt x="12918" y="12693"/>
                  <a:pt x="12492" y="13017"/>
                </a:cubicBezTo>
                <a:lnTo>
                  <a:pt x="10910" y="12201"/>
                </a:lnTo>
                <a:lnTo>
                  <a:pt x="9369" y="14577"/>
                </a:lnTo>
                <a:lnTo>
                  <a:pt x="10950" y="15375"/>
                </a:lnTo>
                <a:cubicBezTo>
                  <a:pt x="10900" y="15618"/>
                  <a:pt x="10870" y="15864"/>
                  <a:pt x="10870" y="16120"/>
                </a:cubicBezTo>
                <a:cubicBezTo>
                  <a:pt x="10870" y="16376"/>
                  <a:pt x="10900" y="16622"/>
                  <a:pt x="10950" y="16865"/>
                </a:cubicBezTo>
                <a:lnTo>
                  <a:pt x="9369" y="17681"/>
                </a:lnTo>
                <a:lnTo>
                  <a:pt x="10910" y="20039"/>
                </a:lnTo>
                <a:lnTo>
                  <a:pt x="12492" y="19241"/>
                </a:lnTo>
                <a:cubicBezTo>
                  <a:pt x="12918" y="19565"/>
                  <a:pt x="13412" y="19817"/>
                  <a:pt x="13953" y="19986"/>
                </a:cubicBezTo>
                <a:lnTo>
                  <a:pt x="13953" y="21600"/>
                </a:lnTo>
                <a:lnTo>
                  <a:pt x="17036" y="21600"/>
                </a:lnTo>
                <a:lnTo>
                  <a:pt x="17036" y="19986"/>
                </a:lnTo>
                <a:cubicBezTo>
                  <a:pt x="17577" y="19817"/>
                  <a:pt x="18070" y="19565"/>
                  <a:pt x="18497" y="19241"/>
                </a:cubicBezTo>
                <a:lnTo>
                  <a:pt x="20059" y="20039"/>
                </a:lnTo>
                <a:lnTo>
                  <a:pt x="21600" y="17681"/>
                </a:lnTo>
                <a:lnTo>
                  <a:pt x="20039" y="16865"/>
                </a:lnTo>
                <a:cubicBezTo>
                  <a:pt x="20089" y="16622"/>
                  <a:pt x="20119" y="16376"/>
                  <a:pt x="20119" y="16120"/>
                </a:cubicBezTo>
                <a:cubicBezTo>
                  <a:pt x="20119" y="15864"/>
                  <a:pt x="20089" y="15618"/>
                  <a:pt x="20039" y="15375"/>
                </a:cubicBezTo>
                <a:lnTo>
                  <a:pt x="21600" y="14577"/>
                </a:lnTo>
                <a:lnTo>
                  <a:pt x="20059" y="12201"/>
                </a:lnTo>
                <a:lnTo>
                  <a:pt x="18497" y="13017"/>
                </a:lnTo>
                <a:cubicBezTo>
                  <a:pt x="18070" y="12693"/>
                  <a:pt x="17577" y="12441"/>
                  <a:pt x="17036" y="12272"/>
                </a:cubicBezTo>
                <a:lnTo>
                  <a:pt x="17036" y="10658"/>
                </a:lnTo>
                <a:lnTo>
                  <a:pt x="13953" y="10658"/>
                </a:lnTo>
                <a:close/>
                <a:moveTo>
                  <a:pt x="15434" y="14205"/>
                </a:moveTo>
                <a:cubicBezTo>
                  <a:pt x="16626" y="14205"/>
                  <a:pt x="17596" y="15064"/>
                  <a:pt x="17596" y="16120"/>
                </a:cubicBezTo>
                <a:cubicBezTo>
                  <a:pt x="17596" y="17177"/>
                  <a:pt x="16626" y="18035"/>
                  <a:pt x="15434" y="18035"/>
                </a:cubicBezTo>
                <a:cubicBezTo>
                  <a:pt x="14241" y="18035"/>
                  <a:pt x="13272" y="17177"/>
                  <a:pt x="13272" y="16120"/>
                </a:cubicBezTo>
                <a:cubicBezTo>
                  <a:pt x="13272" y="15064"/>
                  <a:pt x="14241" y="14205"/>
                  <a:pt x="15434" y="1420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DM Sans Regular"/>
              </a:defRPr>
            </a:pPr>
            <a:endParaRPr sz="900"/>
          </a:p>
        </p:txBody>
      </p:sp>
      <p:grpSp>
        <p:nvGrpSpPr>
          <p:cNvPr id="50" name="Group 24">
            <a:extLst>
              <a:ext uri="{FF2B5EF4-FFF2-40B4-BE49-F238E27FC236}">
                <a16:creationId xmlns:a16="http://schemas.microsoft.com/office/drawing/2014/main" id="{650ECEE3-D80B-5886-9C43-F48B85BC5BBA}"/>
              </a:ext>
            </a:extLst>
          </p:cNvPr>
          <p:cNvGrpSpPr/>
          <p:nvPr/>
        </p:nvGrpSpPr>
        <p:grpSpPr>
          <a:xfrm>
            <a:off x="301349" y="3299540"/>
            <a:ext cx="791794" cy="869982"/>
            <a:chOff x="8527138" y="944344"/>
            <a:chExt cx="693515" cy="761999"/>
          </a:xfrm>
          <a:solidFill>
            <a:srgbClr val="0A0A4B"/>
          </a:solidFill>
        </p:grpSpPr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2D524079-EDF1-660D-19DE-1BAC345E48AF}"/>
                </a:ext>
              </a:extLst>
            </p:cNvPr>
            <p:cNvSpPr/>
            <p:nvPr/>
          </p:nvSpPr>
          <p:spPr>
            <a:xfrm>
              <a:off x="8996530" y="1332487"/>
              <a:ext cx="148209" cy="148209"/>
            </a:xfrm>
            <a:custGeom>
              <a:avLst/>
              <a:gdLst>
                <a:gd name="connsiteX0" fmla="*/ 148209 w 148209"/>
                <a:gd name="connsiteY0" fmla="*/ 74104 h 148209"/>
                <a:gd name="connsiteX1" fmla="*/ 74105 w 148209"/>
                <a:gd name="connsiteY1" fmla="*/ 148209 h 148209"/>
                <a:gd name="connsiteX2" fmla="*/ 0 w 148209"/>
                <a:gd name="connsiteY2" fmla="*/ 74104 h 148209"/>
                <a:gd name="connsiteX3" fmla="*/ 74105 w 148209"/>
                <a:gd name="connsiteY3" fmla="*/ 0 h 148209"/>
                <a:gd name="connsiteX4" fmla="*/ 148209 w 148209"/>
                <a:gd name="connsiteY4" fmla="*/ 74104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4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4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F4C7DE21-3F20-D4E3-ED61-95A3CC954DFA}"/>
                </a:ext>
              </a:extLst>
            </p:cNvPr>
            <p:cNvSpPr/>
            <p:nvPr/>
          </p:nvSpPr>
          <p:spPr>
            <a:xfrm>
              <a:off x="8601338" y="1332487"/>
              <a:ext cx="148209" cy="148209"/>
            </a:xfrm>
            <a:custGeom>
              <a:avLst/>
              <a:gdLst>
                <a:gd name="connsiteX0" fmla="*/ 148209 w 148209"/>
                <a:gd name="connsiteY0" fmla="*/ 74104 h 148209"/>
                <a:gd name="connsiteX1" fmla="*/ 74105 w 148209"/>
                <a:gd name="connsiteY1" fmla="*/ 148209 h 148209"/>
                <a:gd name="connsiteX2" fmla="*/ 0 w 148209"/>
                <a:gd name="connsiteY2" fmla="*/ 74104 h 148209"/>
                <a:gd name="connsiteX3" fmla="*/ 74105 w 148209"/>
                <a:gd name="connsiteY3" fmla="*/ 0 h 148209"/>
                <a:gd name="connsiteX4" fmla="*/ 148209 w 148209"/>
                <a:gd name="connsiteY4" fmla="*/ 74104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4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4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3F58BDB5-C6E7-7C3F-C080-C5CB570C34FE}"/>
                </a:ext>
              </a:extLst>
            </p:cNvPr>
            <p:cNvSpPr/>
            <p:nvPr/>
          </p:nvSpPr>
          <p:spPr>
            <a:xfrm>
              <a:off x="8950524" y="1500793"/>
              <a:ext cx="268332" cy="148400"/>
            </a:xfrm>
            <a:custGeom>
              <a:avLst/>
              <a:gdLst>
                <a:gd name="connsiteX0" fmla="*/ 253556 w 268332"/>
                <a:gd name="connsiteY0" fmla="*/ 44101 h 148400"/>
                <a:gd name="connsiteX1" fmla="*/ 181070 w 268332"/>
                <a:gd name="connsiteY1" fmla="*/ 9526 h 148400"/>
                <a:gd name="connsiteX2" fmla="*/ 120110 w 268332"/>
                <a:gd name="connsiteY2" fmla="*/ 1 h 148400"/>
                <a:gd name="connsiteX3" fmla="*/ 59246 w 268332"/>
                <a:gd name="connsiteY3" fmla="*/ 9526 h 148400"/>
                <a:gd name="connsiteX4" fmla="*/ 3429 w 268332"/>
                <a:gd name="connsiteY4" fmla="*/ 33529 h 148400"/>
                <a:gd name="connsiteX5" fmla="*/ 0 w 268332"/>
                <a:gd name="connsiteY5" fmla="*/ 37434 h 148400"/>
                <a:gd name="connsiteX6" fmla="*/ 76200 w 268332"/>
                <a:gd name="connsiteY6" fmla="*/ 75534 h 148400"/>
                <a:gd name="connsiteX7" fmla="*/ 104013 w 268332"/>
                <a:gd name="connsiteY7" fmla="*/ 131446 h 148400"/>
                <a:gd name="connsiteX8" fmla="*/ 104013 w 268332"/>
                <a:gd name="connsiteY8" fmla="*/ 148400 h 148400"/>
                <a:gd name="connsiteX9" fmla="*/ 268319 w 268332"/>
                <a:gd name="connsiteY9" fmla="*/ 148400 h 148400"/>
                <a:gd name="connsiteX10" fmla="*/ 268319 w 268332"/>
                <a:gd name="connsiteY10" fmla="*/ 73819 h 148400"/>
                <a:gd name="connsiteX11" fmla="*/ 253556 w 268332"/>
                <a:gd name="connsiteY11" fmla="*/ 44101 h 1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332" h="148400">
                  <a:moveTo>
                    <a:pt x="253556" y="44101"/>
                  </a:moveTo>
                  <a:cubicBezTo>
                    <a:pt x="232176" y="27474"/>
                    <a:pt x="207446" y="15679"/>
                    <a:pt x="181070" y="9526"/>
                  </a:cubicBezTo>
                  <a:cubicBezTo>
                    <a:pt x="161246" y="3734"/>
                    <a:pt x="140756" y="532"/>
                    <a:pt x="120110" y="1"/>
                  </a:cubicBezTo>
                  <a:cubicBezTo>
                    <a:pt x="99448" y="-46"/>
                    <a:pt x="78906" y="3169"/>
                    <a:pt x="59246" y="9526"/>
                  </a:cubicBezTo>
                  <a:cubicBezTo>
                    <a:pt x="39570" y="14764"/>
                    <a:pt x="20765" y="22851"/>
                    <a:pt x="3429" y="33529"/>
                  </a:cubicBezTo>
                  <a:lnTo>
                    <a:pt x="0" y="37434"/>
                  </a:lnTo>
                  <a:cubicBezTo>
                    <a:pt x="27693" y="44909"/>
                    <a:pt x="53604" y="57865"/>
                    <a:pt x="76200" y="75534"/>
                  </a:cubicBezTo>
                  <a:cubicBezTo>
                    <a:pt x="93960" y="88582"/>
                    <a:pt x="104321" y="109409"/>
                    <a:pt x="104013" y="131446"/>
                  </a:cubicBezTo>
                  <a:lnTo>
                    <a:pt x="104013" y="148400"/>
                  </a:lnTo>
                  <a:lnTo>
                    <a:pt x="268319" y="148400"/>
                  </a:lnTo>
                  <a:lnTo>
                    <a:pt x="268319" y="73819"/>
                  </a:lnTo>
                  <a:cubicBezTo>
                    <a:pt x="268644" y="62075"/>
                    <a:pt x="263111" y="50937"/>
                    <a:pt x="253556" y="44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22067FBB-4228-929E-2B93-BB73E5E6311F}"/>
                </a:ext>
              </a:extLst>
            </p:cNvPr>
            <p:cNvSpPr/>
            <p:nvPr/>
          </p:nvSpPr>
          <p:spPr>
            <a:xfrm>
              <a:off x="8527138" y="1500793"/>
              <a:ext cx="268700" cy="148400"/>
            </a:xfrm>
            <a:custGeom>
              <a:avLst/>
              <a:gdLst>
                <a:gd name="connsiteX0" fmla="*/ 164687 w 268700"/>
                <a:gd name="connsiteY0" fmla="*/ 131446 h 148400"/>
                <a:gd name="connsiteX1" fmla="*/ 191453 w 268700"/>
                <a:gd name="connsiteY1" fmla="*/ 76486 h 148400"/>
                <a:gd name="connsiteX2" fmla="*/ 192500 w 268700"/>
                <a:gd name="connsiteY2" fmla="*/ 75534 h 148400"/>
                <a:gd name="connsiteX3" fmla="*/ 193739 w 268700"/>
                <a:gd name="connsiteY3" fmla="*/ 74677 h 148400"/>
                <a:gd name="connsiteX4" fmla="*/ 268700 w 268700"/>
                <a:gd name="connsiteY4" fmla="*/ 37529 h 148400"/>
                <a:gd name="connsiteX5" fmla="*/ 263271 w 268700"/>
                <a:gd name="connsiteY5" fmla="*/ 31338 h 148400"/>
                <a:gd name="connsiteX6" fmla="*/ 209169 w 268700"/>
                <a:gd name="connsiteY6" fmla="*/ 9526 h 148400"/>
                <a:gd name="connsiteX7" fmla="*/ 148304 w 268700"/>
                <a:gd name="connsiteY7" fmla="*/ 1 h 148400"/>
                <a:gd name="connsiteX8" fmla="*/ 87344 w 268700"/>
                <a:gd name="connsiteY8" fmla="*/ 9526 h 148400"/>
                <a:gd name="connsiteX9" fmla="*/ 14859 w 268700"/>
                <a:gd name="connsiteY9" fmla="*/ 44101 h 148400"/>
                <a:gd name="connsiteX10" fmla="*/ 0 w 268700"/>
                <a:gd name="connsiteY10" fmla="*/ 73819 h 148400"/>
                <a:gd name="connsiteX11" fmla="*/ 0 w 268700"/>
                <a:gd name="connsiteY11" fmla="*/ 148400 h 148400"/>
                <a:gd name="connsiteX12" fmla="*/ 164687 w 268700"/>
                <a:gd name="connsiteY12" fmla="*/ 148400 h 1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8700" h="148400">
                  <a:moveTo>
                    <a:pt x="164687" y="131446"/>
                  </a:moveTo>
                  <a:cubicBezTo>
                    <a:pt x="164702" y="109990"/>
                    <a:pt x="174570" y="89728"/>
                    <a:pt x="191453" y="76486"/>
                  </a:cubicBezTo>
                  <a:lnTo>
                    <a:pt x="192500" y="75534"/>
                  </a:lnTo>
                  <a:lnTo>
                    <a:pt x="193739" y="74677"/>
                  </a:lnTo>
                  <a:cubicBezTo>
                    <a:pt x="216602" y="58406"/>
                    <a:pt x="241905" y="45867"/>
                    <a:pt x="268700" y="37529"/>
                  </a:cubicBezTo>
                  <a:cubicBezTo>
                    <a:pt x="266795" y="35529"/>
                    <a:pt x="264986" y="33433"/>
                    <a:pt x="263271" y="31338"/>
                  </a:cubicBezTo>
                  <a:cubicBezTo>
                    <a:pt x="246372" y="21520"/>
                    <a:pt x="228152" y="14175"/>
                    <a:pt x="209169" y="9526"/>
                  </a:cubicBezTo>
                  <a:cubicBezTo>
                    <a:pt x="189376" y="3742"/>
                    <a:pt x="168918" y="541"/>
                    <a:pt x="148304" y="1"/>
                  </a:cubicBezTo>
                  <a:cubicBezTo>
                    <a:pt x="127609" y="-53"/>
                    <a:pt x="107036" y="3162"/>
                    <a:pt x="87344" y="9526"/>
                  </a:cubicBezTo>
                  <a:cubicBezTo>
                    <a:pt x="61338" y="16700"/>
                    <a:pt x="36801" y="28404"/>
                    <a:pt x="14859" y="44101"/>
                  </a:cubicBezTo>
                  <a:cubicBezTo>
                    <a:pt x="5620" y="51212"/>
                    <a:pt x="146" y="62162"/>
                    <a:pt x="0" y="73819"/>
                  </a:cubicBezTo>
                  <a:lnTo>
                    <a:pt x="0" y="148400"/>
                  </a:lnTo>
                  <a:lnTo>
                    <a:pt x="164687" y="1484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1B945422-BF17-964D-E58E-4B19C104AB67}"/>
                </a:ext>
              </a:extLst>
            </p:cNvPr>
            <p:cNvSpPr/>
            <p:nvPr/>
          </p:nvSpPr>
          <p:spPr>
            <a:xfrm>
              <a:off x="8724782" y="1558514"/>
              <a:ext cx="296525" cy="147829"/>
            </a:xfrm>
            <a:custGeom>
              <a:avLst/>
              <a:gdLst>
                <a:gd name="connsiteX0" fmla="*/ 0 w 296525"/>
                <a:gd name="connsiteY0" fmla="*/ 147830 h 147829"/>
                <a:gd name="connsiteX1" fmla="*/ 0 w 296525"/>
                <a:gd name="connsiteY1" fmla="*/ 73725 h 147829"/>
                <a:gd name="connsiteX2" fmla="*/ 14859 w 296525"/>
                <a:gd name="connsiteY2" fmla="*/ 44103 h 147829"/>
                <a:gd name="connsiteX3" fmla="*/ 87344 w 296525"/>
                <a:gd name="connsiteY3" fmla="*/ 9527 h 147829"/>
                <a:gd name="connsiteX4" fmla="*/ 148209 w 296525"/>
                <a:gd name="connsiteY4" fmla="*/ 2 h 147829"/>
                <a:gd name="connsiteX5" fmla="*/ 209169 w 296525"/>
                <a:gd name="connsiteY5" fmla="*/ 9527 h 147829"/>
                <a:gd name="connsiteX6" fmla="*/ 281654 w 296525"/>
                <a:gd name="connsiteY6" fmla="*/ 44103 h 147829"/>
                <a:gd name="connsiteX7" fmla="*/ 296513 w 296525"/>
                <a:gd name="connsiteY7" fmla="*/ 73725 h 147829"/>
                <a:gd name="connsiteX8" fmla="*/ 296513 w 296525"/>
                <a:gd name="connsiteY8" fmla="*/ 147830 h 14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525" h="147829">
                  <a:moveTo>
                    <a:pt x="0" y="147830"/>
                  </a:moveTo>
                  <a:lnTo>
                    <a:pt x="0" y="73725"/>
                  </a:lnTo>
                  <a:cubicBezTo>
                    <a:pt x="45" y="62070"/>
                    <a:pt x="5544" y="51107"/>
                    <a:pt x="14859" y="44103"/>
                  </a:cubicBezTo>
                  <a:cubicBezTo>
                    <a:pt x="36757" y="28332"/>
                    <a:pt x="61308" y="16621"/>
                    <a:pt x="87344" y="9527"/>
                  </a:cubicBezTo>
                  <a:cubicBezTo>
                    <a:pt x="106995" y="3128"/>
                    <a:pt x="127543" y="-88"/>
                    <a:pt x="148209" y="2"/>
                  </a:cubicBezTo>
                  <a:cubicBezTo>
                    <a:pt x="168859" y="487"/>
                    <a:pt x="189355" y="3690"/>
                    <a:pt x="209169" y="9527"/>
                  </a:cubicBezTo>
                  <a:cubicBezTo>
                    <a:pt x="235573" y="15599"/>
                    <a:pt x="260319" y="27402"/>
                    <a:pt x="281654" y="44103"/>
                  </a:cubicBezTo>
                  <a:cubicBezTo>
                    <a:pt x="291244" y="50876"/>
                    <a:pt x="296819" y="61990"/>
                    <a:pt x="296513" y="73725"/>
                  </a:cubicBezTo>
                  <a:lnTo>
                    <a:pt x="296513" y="1478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8BC7D3C6-AB4B-846C-3433-2E16B64F8A14}"/>
                </a:ext>
              </a:extLst>
            </p:cNvPr>
            <p:cNvSpPr/>
            <p:nvPr/>
          </p:nvSpPr>
          <p:spPr>
            <a:xfrm>
              <a:off x="8798887" y="1390114"/>
              <a:ext cx="148209" cy="148209"/>
            </a:xfrm>
            <a:custGeom>
              <a:avLst/>
              <a:gdLst>
                <a:gd name="connsiteX0" fmla="*/ 148209 w 148209"/>
                <a:gd name="connsiteY0" fmla="*/ 74105 h 148209"/>
                <a:gd name="connsiteX1" fmla="*/ 74105 w 148209"/>
                <a:gd name="connsiteY1" fmla="*/ 148209 h 148209"/>
                <a:gd name="connsiteX2" fmla="*/ 0 w 148209"/>
                <a:gd name="connsiteY2" fmla="*/ 74105 h 148209"/>
                <a:gd name="connsiteX3" fmla="*/ 74105 w 148209"/>
                <a:gd name="connsiteY3" fmla="*/ 0 h 148209"/>
                <a:gd name="connsiteX4" fmla="*/ 148209 w 148209"/>
                <a:gd name="connsiteY4" fmla="*/ 74105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5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5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47E4A7FE-4F5B-92CC-BBD8-A75107E1C9D8}"/>
                </a:ext>
              </a:extLst>
            </p:cNvPr>
            <p:cNvSpPr/>
            <p:nvPr/>
          </p:nvSpPr>
          <p:spPr>
            <a:xfrm>
              <a:off x="8527710" y="944344"/>
              <a:ext cx="692943" cy="342900"/>
            </a:xfrm>
            <a:custGeom>
              <a:avLst/>
              <a:gdLst>
                <a:gd name="connsiteX0" fmla="*/ 654844 w 692943"/>
                <a:gd name="connsiteY0" fmla="*/ 0 h 342900"/>
                <a:gd name="connsiteX1" fmla="*/ 38100 w 692943"/>
                <a:gd name="connsiteY1" fmla="*/ 0 h 342900"/>
                <a:gd name="connsiteX2" fmla="*/ 0 w 692943"/>
                <a:gd name="connsiteY2" fmla="*/ 38100 h 342900"/>
                <a:gd name="connsiteX3" fmla="*/ 0 w 692943"/>
                <a:gd name="connsiteY3" fmla="*/ 247650 h 342900"/>
                <a:gd name="connsiteX4" fmla="*/ 38100 w 692943"/>
                <a:gd name="connsiteY4" fmla="*/ 285750 h 342900"/>
                <a:gd name="connsiteX5" fmla="*/ 178594 w 692943"/>
                <a:gd name="connsiteY5" fmla="*/ 285750 h 342900"/>
                <a:gd name="connsiteX6" fmla="*/ 178594 w 692943"/>
                <a:gd name="connsiteY6" fmla="*/ 342900 h 342900"/>
                <a:gd name="connsiteX7" fmla="*/ 238601 w 692943"/>
                <a:gd name="connsiteY7" fmla="*/ 285750 h 342900"/>
                <a:gd name="connsiteX8" fmla="*/ 303371 w 692943"/>
                <a:gd name="connsiteY8" fmla="*/ 285750 h 342900"/>
                <a:gd name="connsiteX9" fmla="*/ 340519 w 692943"/>
                <a:gd name="connsiteY9" fmla="*/ 342900 h 342900"/>
                <a:gd name="connsiteX10" fmla="*/ 374809 w 692943"/>
                <a:gd name="connsiteY10" fmla="*/ 285750 h 342900"/>
                <a:gd name="connsiteX11" fmla="*/ 442436 w 692943"/>
                <a:gd name="connsiteY11" fmla="*/ 285750 h 342900"/>
                <a:gd name="connsiteX12" fmla="*/ 502444 w 692943"/>
                <a:gd name="connsiteY12" fmla="*/ 342900 h 342900"/>
                <a:gd name="connsiteX13" fmla="*/ 502444 w 692943"/>
                <a:gd name="connsiteY13" fmla="*/ 285750 h 342900"/>
                <a:gd name="connsiteX14" fmla="*/ 654844 w 692943"/>
                <a:gd name="connsiteY14" fmla="*/ 285750 h 342900"/>
                <a:gd name="connsiteX15" fmla="*/ 692944 w 692943"/>
                <a:gd name="connsiteY15" fmla="*/ 247650 h 342900"/>
                <a:gd name="connsiteX16" fmla="*/ 692944 w 692943"/>
                <a:gd name="connsiteY16" fmla="*/ 38100 h 342900"/>
                <a:gd name="connsiteX17" fmla="*/ 654844 w 692943"/>
                <a:gd name="connsiteY17" fmla="*/ 0 h 342900"/>
                <a:gd name="connsiteX18" fmla="*/ 95250 w 692943"/>
                <a:gd name="connsiteY18" fmla="*/ 85725 h 342900"/>
                <a:gd name="connsiteX19" fmla="*/ 540544 w 692943"/>
                <a:gd name="connsiteY19" fmla="*/ 85725 h 342900"/>
                <a:gd name="connsiteX20" fmla="*/ 540544 w 692943"/>
                <a:gd name="connsiteY20" fmla="*/ 104775 h 342900"/>
                <a:gd name="connsiteX21" fmla="*/ 95250 w 692943"/>
                <a:gd name="connsiteY21" fmla="*/ 104775 h 342900"/>
                <a:gd name="connsiteX22" fmla="*/ 445294 w 692943"/>
                <a:gd name="connsiteY22" fmla="*/ 200025 h 342900"/>
                <a:gd name="connsiteX23" fmla="*/ 95250 w 692943"/>
                <a:gd name="connsiteY23" fmla="*/ 200025 h 342900"/>
                <a:gd name="connsiteX24" fmla="*/ 95250 w 692943"/>
                <a:gd name="connsiteY24" fmla="*/ 180975 h 342900"/>
                <a:gd name="connsiteX25" fmla="*/ 445294 w 692943"/>
                <a:gd name="connsiteY25" fmla="*/ 180975 h 342900"/>
                <a:gd name="connsiteX26" fmla="*/ 597694 w 692943"/>
                <a:gd name="connsiteY26" fmla="*/ 152400 h 342900"/>
                <a:gd name="connsiteX27" fmla="*/ 95250 w 692943"/>
                <a:gd name="connsiteY27" fmla="*/ 152400 h 342900"/>
                <a:gd name="connsiteX28" fmla="*/ 95250 w 692943"/>
                <a:gd name="connsiteY28" fmla="*/ 133350 h 342900"/>
                <a:gd name="connsiteX29" fmla="*/ 597694 w 692943"/>
                <a:gd name="connsiteY29" fmla="*/ 13335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92943" h="342900">
                  <a:moveTo>
                    <a:pt x="654844" y="0"/>
                  </a:move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247650"/>
                  </a:lnTo>
                  <a:cubicBezTo>
                    <a:pt x="0" y="268692"/>
                    <a:pt x="17058" y="285750"/>
                    <a:pt x="38100" y="285750"/>
                  </a:cubicBezTo>
                  <a:lnTo>
                    <a:pt x="178594" y="285750"/>
                  </a:lnTo>
                  <a:lnTo>
                    <a:pt x="178594" y="342900"/>
                  </a:lnTo>
                  <a:lnTo>
                    <a:pt x="238601" y="285750"/>
                  </a:lnTo>
                  <a:lnTo>
                    <a:pt x="303371" y="285750"/>
                  </a:lnTo>
                  <a:lnTo>
                    <a:pt x="340519" y="342900"/>
                  </a:lnTo>
                  <a:lnTo>
                    <a:pt x="374809" y="285750"/>
                  </a:lnTo>
                  <a:lnTo>
                    <a:pt x="442436" y="285750"/>
                  </a:lnTo>
                  <a:lnTo>
                    <a:pt x="502444" y="342900"/>
                  </a:lnTo>
                  <a:lnTo>
                    <a:pt x="502444" y="285750"/>
                  </a:lnTo>
                  <a:lnTo>
                    <a:pt x="654844" y="285750"/>
                  </a:lnTo>
                  <a:cubicBezTo>
                    <a:pt x="675885" y="285750"/>
                    <a:pt x="692944" y="268692"/>
                    <a:pt x="692944" y="247650"/>
                  </a:cubicBezTo>
                  <a:lnTo>
                    <a:pt x="692944" y="38100"/>
                  </a:lnTo>
                  <a:cubicBezTo>
                    <a:pt x="692944" y="17058"/>
                    <a:pt x="675885" y="0"/>
                    <a:pt x="654844" y="0"/>
                  </a:cubicBezTo>
                  <a:close/>
                  <a:moveTo>
                    <a:pt x="95250" y="85725"/>
                  </a:moveTo>
                  <a:lnTo>
                    <a:pt x="540544" y="85725"/>
                  </a:lnTo>
                  <a:lnTo>
                    <a:pt x="540544" y="104775"/>
                  </a:lnTo>
                  <a:lnTo>
                    <a:pt x="95250" y="104775"/>
                  </a:lnTo>
                  <a:close/>
                  <a:moveTo>
                    <a:pt x="445294" y="200025"/>
                  </a:moveTo>
                  <a:lnTo>
                    <a:pt x="95250" y="200025"/>
                  </a:lnTo>
                  <a:lnTo>
                    <a:pt x="95250" y="180975"/>
                  </a:lnTo>
                  <a:lnTo>
                    <a:pt x="445294" y="180975"/>
                  </a:lnTo>
                  <a:close/>
                  <a:moveTo>
                    <a:pt x="597694" y="152400"/>
                  </a:moveTo>
                  <a:lnTo>
                    <a:pt x="95250" y="152400"/>
                  </a:lnTo>
                  <a:lnTo>
                    <a:pt x="95250" y="133350"/>
                  </a:lnTo>
                  <a:lnTo>
                    <a:pt x="597694" y="1333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Graphic 10" descr="Bell with solid fill">
            <a:extLst>
              <a:ext uri="{FF2B5EF4-FFF2-40B4-BE49-F238E27FC236}">
                <a16:creationId xmlns:a16="http://schemas.microsoft.com/office/drawing/2014/main" id="{52FA8CB4-5110-4B57-3E48-9A7A6A3D238E}"/>
              </a:ext>
            </a:extLst>
          </p:cNvPr>
          <p:cNvSpPr/>
          <p:nvPr/>
        </p:nvSpPr>
        <p:spPr>
          <a:xfrm>
            <a:off x="3127914" y="2141438"/>
            <a:ext cx="533478" cy="628667"/>
          </a:xfrm>
          <a:custGeom>
            <a:avLst/>
            <a:gdLst>
              <a:gd name="connsiteX0" fmla="*/ 630574 w 645813"/>
              <a:gd name="connsiteY0" fmla="*/ 593408 h 761047"/>
              <a:gd name="connsiteX1" fmla="*/ 502939 w 645813"/>
              <a:gd name="connsiteY1" fmla="*/ 256223 h 761047"/>
              <a:gd name="connsiteX2" fmla="*/ 502939 w 645813"/>
              <a:gd name="connsiteY2" fmla="*/ 257175 h 761047"/>
              <a:gd name="connsiteX3" fmla="*/ 405784 w 645813"/>
              <a:gd name="connsiteY3" fmla="*/ 105728 h 761047"/>
              <a:gd name="connsiteX4" fmla="*/ 408641 w 645813"/>
              <a:gd name="connsiteY4" fmla="*/ 85725 h 761047"/>
              <a:gd name="connsiteX5" fmla="*/ 322916 w 645813"/>
              <a:gd name="connsiteY5" fmla="*/ 0 h 761047"/>
              <a:gd name="connsiteX6" fmla="*/ 237191 w 645813"/>
              <a:gd name="connsiteY6" fmla="*/ 85725 h 761047"/>
              <a:gd name="connsiteX7" fmla="*/ 240049 w 645813"/>
              <a:gd name="connsiteY7" fmla="*/ 105728 h 761047"/>
              <a:gd name="connsiteX8" fmla="*/ 142894 w 645813"/>
              <a:gd name="connsiteY8" fmla="*/ 257175 h 761047"/>
              <a:gd name="connsiteX9" fmla="*/ 142894 w 645813"/>
              <a:gd name="connsiteY9" fmla="*/ 256223 h 761047"/>
              <a:gd name="connsiteX10" fmla="*/ 15259 w 645813"/>
              <a:gd name="connsiteY10" fmla="*/ 593408 h 761047"/>
              <a:gd name="connsiteX11" fmla="*/ 19 w 645813"/>
              <a:gd name="connsiteY11" fmla="*/ 632460 h 761047"/>
              <a:gd name="connsiteX12" fmla="*/ 321964 w 645813"/>
              <a:gd name="connsiteY12" fmla="*/ 761048 h 761047"/>
              <a:gd name="connsiteX13" fmla="*/ 645814 w 645813"/>
              <a:gd name="connsiteY13" fmla="*/ 632460 h 761047"/>
              <a:gd name="connsiteX14" fmla="*/ 630574 w 645813"/>
              <a:gd name="connsiteY14" fmla="*/ 593408 h 761047"/>
              <a:gd name="connsiteX15" fmla="*/ 321964 w 645813"/>
              <a:gd name="connsiteY15" fmla="*/ 37147 h 761047"/>
              <a:gd name="connsiteX16" fmla="*/ 369589 w 645813"/>
              <a:gd name="connsiteY16" fmla="*/ 84773 h 761047"/>
              <a:gd name="connsiteX17" fmla="*/ 368636 w 645813"/>
              <a:gd name="connsiteY17" fmla="*/ 91440 h 761047"/>
              <a:gd name="connsiteX18" fmla="*/ 321964 w 645813"/>
              <a:gd name="connsiteY18" fmla="*/ 84773 h 761047"/>
              <a:gd name="connsiteX19" fmla="*/ 275291 w 645813"/>
              <a:gd name="connsiteY19" fmla="*/ 91440 h 761047"/>
              <a:gd name="connsiteX20" fmla="*/ 274339 w 645813"/>
              <a:gd name="connsiteY20" fmla="*/ 84773 h 761047"/>
              <a:gd name="connsiteX21" fmla="*/ 321964 w 645813"/>
              <a:gd name="connsiteY21" fmla="*/ 37147 h 761047"/>
              <a:gd name="connsiteX22" fmla="*/ 321964 w 645813"/>
              <a:gd name="connsiteY22" fmla="*/ 703898 h 761047"/>
              <a:gd name="connsiteX23" fmla="*/ 55264 w 645813"/>
              <a:gd name="connsiteY23" fmla="*/ 632460 h 761047"/>
              <a:gd name="connsiteX24" fmla="*/ 270529 w 645813"/>
              <a:gd name="connsiteY24" fmla="*/ 562927 h 761047"/>
              <a:gd name="connsiteX25" fmla="*/ 263861 w 645813"/>
              <a:gd name="connsiteY25" fmla="*/ 589598 h 761047"/>
              <a:gd name="connsiteX26" fmla="*/ 321964 w 645813"/>
              <a:gd name="connsiteY26" fmla="*/ 646748 h 761047"/>
              <a:gd name="connsiteX27" fmla="*/ 380066 w 645813"/>
              <a:gd name="connsiteY27" fmla="*/ 589598 h 761047"/>
              <a:gd name="connsiteX28" fmla="*/ 373399 w 645813"/>
              <a:gd name="connsiteY28" fmla="*/ 562927 h 761047"/>
              <a:gd name="connsiteX29" fmla="*/ 588664 w 645813"/>
              <a:gd name="connsiteY29" fmla="*/ 632460 h 761047"/>
              <a:gd name="connsiteX30" fmla="*/ 321964 w 645813"/>
              <a:gd name="connsiteY30" fmla="*/ 703898 h 76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5813" h="761047">
                <a:moveTo>
                  <a:pt x="630574" y="593408"/>
                </a:moveTo>
                <a:cubicBezTo>
                  <a:pt x="595331" y="515303"/>
                  <a:pt x="508654" y="487680"/>
                  <a:pt x="502939" y="256223"/>
                </a:cubicBezTo>
                <a:lnTo>
                  <a:pt x="502939" y="257175"/>
                </a:lnTo>
                <a:cubicBezTo>
                  <a:pt x="500081" y="190500"/>
                  <a:pt x="461029" y="134303"/>
                  <a:pt x="405784" y="105728"/>
                </a:cubicBezTo>
                <a:cubicBezTo>
                  <a:pt x="407689" y="99060"/>
                  <a:pt x="408641" y="92392"/>
                  <a:pt x="408641" y="85725"/>
                </a:cubicBezTo>
                <a:cubicBezTo>
                  <a:pt x="408641" y="38100"/>
                  <a:pt x="370541" y="0"/>
                  <a:pt x="322916" y="0"/>
                </a:cubicBezTo>
                <a:cubicBezTo>
                  <a:pt x="275291" y="0"/>
                  <a:pt x="237191" y="38100"/>
                  <a:pt x="237191" y="85725"/>
                </a:cubicBezTo>
                <a:cubicBezTo>
                  <a:pt x="237191" y="92392"/>
                  <a:pt x="238144" y="100013"/>
                  <a:pt x="240049" y="105728"/>
                </a:cubicBezTo>
                <a:cubicBezTo>
                  <a:pt x="184804" y="134303"/>
                  <a:pt x="145751" y="191453"/>
                  <a:pt x="142894" y="257175"/>
                </a:cubicBezTo>
                <a:lnTo>
                  <a:pt x="142894" y="256223"/>
                </a:lnTo>
                <a:cubicBezTo>
                  <a:pt x="137179" y="487680"/>
                  <a:pt x="50501" y="515303"/>
                  <a:pt x="15259" y="593408"/>
                </a:cubicBezTo>
                <a:cubicBezTo>
                  <a:pt x="5734" y="605790"/>
                  <a:pt x="19" y="618173"/>
                  <a:pt x="19" y="632460"/>
                </a:cubicBezTo>
                <a:cubicBezTo>
                  <a:pt x="-1886" y="703898"/>
                  <a:pt x="142894" y="761048"/>
                  <a:pt x="321964" y="761048"/>
                </a:cubicBezTo>
                <a:cubicBezTo>
                  <a:pt x="501034" y="761048"/>
                  <a:pt x="645814" y="703898"/>
                  <a:pt x="645814" y="632460"/>
                </a:cubicBezTo>
                <a:cubicBezTo>
                  <a:pt x="645814" y="619125"/>
                  <a:pt x="641051" y="605790"/>
                  <a:pt x="630574" y="593408"/>
                </a:cubicBezTo>
                <a:close/>
                <a:moveTo>
                  <a:pt x="321964" y="37147"/>
                </a:moveTo>
                <a:cubicBezTo>
                  <a:pt x="348634" y="37147"/>
                  <a:pt x="369589" y="58102"/>
                  <a:pt x="369589" y="84773"/>
                </a:cubicBezTo>
                <a:cubicBezTo>
                  <a:pt x="369589" y="86678"/>
                  <a:pt x="369589" y="88582"/>
                  <a:pt x="368636" y="91440"/>
                </a:cubicBezTo>
                <a:cubicBezTo>
                  <a:pt x="354349" y="86678"/>
                  <a:pt x="338156" y="84773"/>
                  <a:pt x="321964" y="84773"/>
                </a:cubicBezTo>
                <a:cubicBezTo>
                  <a:pt x="305771" y="84773"/>
                  <a:pt x="289579" y="86678"/>
                  <a:pt x="275291" y="91440"/>
                </a:cubicBezTo>
                <a:cubicBezTo>
                  <a:pt x="275291" y="89535"/>
                  <a:pt x="274339" y="87630"/>
                  <a:pt x="274339" y="84773"/>
                </a:cubicBezTo>
                <a:cubicBezTo>
                  <a:pt x="274339" y="58102"/>
                  <a:pt x="295294" y="37147"/>
                  <a:pt x="321964" y="37147"/>
                </a:cubicBezTo>
                <a:close/>
                <a:moveTo>
                  <a:pt x="321964" y="703898"/>
                </a:moveTo>
                <a:cubicBezTo>
                  <a:pt x="155276" y="703898"/>
                  <a:pt x="64789" y="653415"/>
                  <a:pt x="55264" y="632460"/>
                </a:cubicBezTo>
                <a:cubicBezTo>
                  <a:pt x="62884" y="614363"/>
                  <a:pt x="136226" y="571500"/>
                  <a:pt x="270529" y="562927"/>
                </a:cubicBezTo>
                <a:cubicBezTo>
                  <a:pt x="266719" y="570548"/>
                  <a:pt x="263861" y="580073"/>
                  <a:pt x="263861" y="589598"/>
                </a:cubicBezTo>
                <a:cubicBezTo>
                  <a:pt x="263861" y="621030"/>
                  <a:pt x="289579" y="646748"/>
                  <a:pt x="321964" y="646748"/>
                </a:cubicBezTo>
                <a:cubicBezTo>
                  <a:pt x="354349" y="646748"/>
                  <a:pt x="380066" y="621030"/>
                  <a:pt x="380066" y="589598"/>
                </a:cubicBezTo>
                <a:cubicBezTo>
                  <a:pt x="380066" y="580073"/>
                  <a:pt x="377209" y="570548"/>
                  <a:pt x="373399" y="562927"/>
                </a:cubicBezTo>
                <a:cubicBezTo>
                  <a:pt x="507701" y="571500"/>
                  <a:pt x="581044" y="614363"/>
                  <a:pt x="588664" y="632460"/>
                </a:cubicBezTo>
                <a:cubicBezTo>
                  <a:pt x="579139" y="653415"/>
                  <a:pt x="488651" y="703898"/>
                  <a:pt x="321964" y="70389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CC46B19E-C6C1-DF34-134D-5CF609648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8712" y="5615015"/>
            <a:ext cx="619008" cy="619008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202B6F95-F005-B06B-0621-C9FDD7A2E6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49231" y="2227551"/>
            <a:ext cx="8160915" cy="983537"/>
          </a:xfrm>
        </p:spPr>
        <p:txBody>
          <a:bodyPr/>
          <a:lstStyle/>
          <a:p>
            <a:r>
              <a:rPr lang="fr-FR" sz="1800" dirty="0"/>
              <a:t>Compilation des demandes d’évolutions réglementaires posées tout au long de la saison</a:t>
            </a:r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963951E0-9873-0D2A-B878-6A73959513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36404" y="1284075"/>
            <a:ext cx="6171234" cy="532740"/>
          </a:xfrm>
        </p:spPr>
        <p:txBody>
          <a:bodyPr/>
          <a:lstStyle/>
          <a:p>
            <a:r>
              <a:rPr lang="fr-FR" dirty="0"/>
              <a:t>Méthode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5A944224-D0ED-2C32-0B22-55FE462AAD1C}"/>
              </a:ext>
            </a:extLst>
          </p:cNvPr>
          <p:cNvSpPr txBox="1">
            <a:spLocks/>
          </p:cNvSpPr>
          <p:nvPr/>
        </p:nvSpPr>
        <p:spPr>
          <a:xfrm>
            <a:off x="3108588" y="3707108"/>
            <a:ext cx="8399050" cy="7118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rgbClr val="0A009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effectLst/>
                <a:latin typeface="Montserrat" pitchFamily="2" charset="77"/>
              </a:rPr>
              <a:t>Elaboration des propositions </a:t>
            </a:r>
            <a:r>
              <a:rPr lang="fr-FR" sz="1800" dirty="0"/>
              <a:t>par les équipes techniques concernées et propositions posées par le </a:t>
            </a:r>
            <a:r>
              <a:rPr lang="fr-FR" sz="1800" b="1" dirty="0">
                <a:effectLst/>
                <a:latin typeface="Montserrat" pitchFamily="2" charset="77"/>
              </a:rPr>
              <a:t>Conseil des Règlements </a:t>
            </a:r>
            <a:r>
              <a:rPr lang="fr-FR" sz="1800" dirty="0"/>
              <a:t>de </a:t>
            </a:r>
            <a:r>
              <a:rPr lang="fr-FR" sz="1800" dirty="0">
                <a:effectLst/>
                <a:latin typeface="Montserrat" pitchFamily="2" charset="77"/>
              </a:rPr>
              <a:t>janvier</a:t>
            </a:r>
            <a:r>
              <a:rPr lang="fr-FR" sz="1800" dirty="0"/>
              <a:t> pour les résolutions nécessitant une validation de l’Assemblée Générale.</a:t>
            </a:r>
            <a:endParaRPr lang="fr-FR" sz="1800" dirty="0">
              <a:effectLst/>
              <a:latin typeface="ArialMT"/>
            </a:endParaRPr>
          </a:p>
          <a:p>
            <a:endParaRPr lang="fr-FR" dirty="0"/>
          </a:p>
        </p:txBody>
      </p:sp>
      <p:cxnSp>
        <p:nvCxnSpPr>
          <p:cNvPr id="2" name="Straight Connector 15">
            <a:extLst>
              <a:ext uri="{FF2B5EF4-FFF2-40B4-BE49-F238E27FC236}">
                <a16:creationId xmlns:a16="http://schemas.microsoft.com/office/drawing/2014/main" id="{485401CE-59A3-8A6A-1E34-3096C8C42F61}"/>
              </a:ext>
            </a:extLst>
          </p:cNvPr>
          <p:cNvCxnSpPr>
            <a:cxnSpLocks/>
          </p:cNvCxnSpPr>
          <p:nvPr/>
        </p:nvCxnSpPr>
        <p:spPr>
          <a:xfrm>
            <a:off x="2179090" y="4195652"/>
            <a:ext cx="703229" cy="0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10B87703-4D93-D6CA-C965-C94DB060934B}"/>
              </a:ext>
            </a:extLst>
          </p:cNvPr>
          <p:cNvSpPr txBox="1">
            <a:spLocks/>
          </p:cNvSpPr>
          <p:nvPr/>
        </p:nvSpPr>
        <p:spPr>
          <a:xfrm>
            <a:off x="2650719" y="5360795"/>
            <a:ext cx="8160915" cy="7118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rgbClr val="0A009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Présentation au </a:t>
            </a:r>
            <a:r>
              <a:rPr lang="fr-FR" sz="1800" b="1" dirty="0"/>
              <a:t>Conseil d’Administration Fédéral </a:t>
            </a:r>
            <a:r>
              <a:rPr lang="fr-FR" sz="1800" dirty="0"/>
              <a:t>puis validation par </a:t>
            </a:r>
            <a:r>
              <a:rPr lang="fr-FR" sz="1800" b="1" dirty="0"/>
              <a:t>l’Assemblée Générale Fédérale</a:t>
            </a:r>
            <a:endParaRPr lang="fr-FR" sz="1800" b="1" dirty="0">
              <a:effectLst/>
              <a:latin typeface="ArialMT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425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ck Arc 5">
            <a:extLst>
              <a:ext uri="{FF2B5EF4-FFF2-40B4-BE49-F238E27FC236}">
                <a16:creationId xmlns:a16="http://schemas.microsoft.com/office/drawing/2014/main" id="{80B04F85-3C6B-EA44-8D33-2CAF4B5E8932}"/>
              </a:ext>
            </a:extLst>
          </p:cNvPr>
          <p:cNvSpPr/>
          <p:nvPr/>
        </p:nvSpPr>
        <p:spPr>
          <a:xfrm rot="5400000">
            <a:off x="-2341278" y="1434505"/>
            <a:ext cx="4692316" cy="4692316"/>
          </a:xfrm>
          <a:prstGeom prst="blockArc">
            <a:avLst>
              <a:gd name="adj1" fmla="val 10802905"/>
              <a:gd name="adj2" fmla="val 21599992"/>
              <a:gd name="adj3" fmla="val 11155"/>
            </a:avLst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621578F6-70DB-C241-936D-C77399D7E1D2}"/>
              </a:ext>
            </a:extLst>
          </p:cNvPr>
          <p:cNvSpPr/>
          <p:nvPr/>
        </p:nvSpPr>
        <p:spPr>
          <a:xfrm rot="5400000">
            <a:off x="-2341278" y="1434505"/>
            <a:ext cx="4692316" cy="4692316"/>
          </a:xfrm>
          <a:prstGeom prst="blockArc">
            <a:avLst>
              <a:gd name="adj1" fmla="val 18794471"/>
              <a:gd name="adj2" fmla="val 21599992"/>
              <a:gd name="adj3" fmla="val 11155"/>
            </a:avLst>
          </a:pr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3A389C-1207-7543-A76A-01B70E66169E}"/>
              </a:ext>
            </a:extLst>
          </p:cNvPr>
          <p:cNvCxnSpPr>
            <a:cxnSpLocks/>
          </p:cNvCxnSpPr>
          <p:nvPr/>
        </p:nvCxnSpPr>
        <p:spPr>
          <a:xfrm flipV="1">
            <a:off x="2237373" y="2729976"/>
            <a:ext cx="522754" cy="287821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13C28A-34EB-9041-B8C1-159A059D8CF2}"/>
              </a:ext>
            </a:extLst>
          </p:cNvPr>
          <p:cNvCxnSpPr>
            <a:cxnSpLocks/>
          </p:cNvCxnSpPr>
          <p:nvPr/>
        </p:nvCxnSpPr>
        <p:spPr>
          <a:xfrm>
            <a:off x="1869586" y="5276141"/>
            <a:ext cx="619008" cy="361885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space réservé du texte 45">
            <a:extLst>
              <a:ext uri="{FF2B5EF4-FFF2-40B4-BE49-F238E27FC236}">
                <a16:creationId xmlns:a16="http://schemas.microsoft.com/office/drawing/2014/main" id="{F76F9EE7-7DD5-A2D2-2849-6A3271BD4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ASSISES FÉDÉRALES 2023 I MARSEILLE</a:t>
            </a:r>
          </a:p>
        </p:txBody>
      </p:sp>
      <p:sp>
        <p:nvSpPr>
          <p:cNvPr id="48" name="Freeform 924">
            <a:hlinkClick r:id="rId2" action="ppaction://hlinksldjump"/>
            <a:extLst>
              <a:ext uri="{FF2B5EF4-FFF2-40B4-BE49-F238E27FC236}">
                <a16:creationId xmlns:a16="http://schemas.microsoft.com/office/drawing/2014/main" id="{16406971-BFAE-EC12-F26A-E9CDC9AE9235}"/>
              </a:ext>
            </a:extLst>
          </p:cNvPr>
          <p:cNvSpPr/>
          <p:nvPr/>
        </p:nvSpPr>
        <p:spPr>
          <a:xfrm>
            <a:off x="3339721" y="3373072"/>
            <a:ext cx="515712" cy="5821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486"/>
                </a:lnTo>
                <a:cubicBezTo>
                  <a:pt x="0" y="18989"/>
                  <a:pt x="1406" y="20234"/>
                  <a:pt x="3103" y="20234"/>
                </a:cubicBezTo>
                <a:lnTo>
                  <a:pt x="8888" y="20234"/>
                </a:lnTo>
                <a:cubicBezTo>
                  <a:pt x="7962" y="19076"/>
                  <a:pt x="7407" y="17648"/>
                  <a:pt x="7407" y="16120"/>
                </a:cubicBezTo>
                <a:cubicBezTo>
                  <a:pt x="7407" y="12195"/>
                  <a:pt x="11002" y="9027"/>
                  <a:pt x="15434" y="9027"/>
                </a:cubicBezTo>
                <a:cubicBezTo>
                  <a:pt x="16647" y="9027"/>
                  <a:pt x="17807" y="9256"/>
                  <a:pt x="18837" y="9683"/>
                </a:cubicBezTo>
                <a:lnTo>
                  <a:pt x="18837" y="5746"/>
                </a:lnTo>
                <a:lnTo>
                  <a:pt x="15434" y="5746"/>
                </a:lnTo>
                <a:cubicBezTo>
                  <a:pt x="13737" y="5745"/>
                  <a:pt x="12351" y="4501"/>
                  <a:pt x="12351" y="2997"/>
                </a:cubicBezTo>
                <a:lnTo>
                  <a:pt x="12351" y="0"/>
                </a:lnTo>
                <a:lnTo>
                  <a:pt x="0" y="0"/>
                </a:lnTo>
                <a:close/>
                <a:moveTo>
                  <a:pt x="13893" y="0"/>
                </a:moveTo>
                <a:lnTo>
                  <a:pt x="13893" y="2997"/>
                </a:lnTo>
                <a:cubicBezTo>
                  <a:pt x="13893" y="3751"/>
                  <a:pt x="14584" y="4380"/>
                  <a:pt x="15434" y="4380"/>
                </a:cubicBezTo>
                <a:lnTo>
                  <a:pt x="18837" y="4380"/>
                </a:lnTo>
                <a:lnTo>
                  <a:pt x="13893" y="0"/>
                </a:lnTo>
                <a:close/>
                <a:moveTo>
                  <a:pt x="3703" y="2997"/>
                </a:moveTo>
                <a:lnTo>
                  <a:pt x="9569" y="2997"/>
                </a:lnTo>
                <a:lnTo>
                  <a:pt x="9569" y="4380"/>
                </a:lnTo>
                <a:lnTo>
                  <a:pt x="3703" y="4380"/>
                </a:lnTo>
                <a:lnTo>
                  <a:pt x="3703" y="2997"/>
                </a:lnTo>
                <a:close/>
                <a:moveTo>
                  <a:pt x="3703" y="6278"/>
                </a:moveTo>
                <a:lnTo>
                  <a:pt x="11431" y="6278"/>
                </a:lnTo>
                <a:lnTo>
                  <a:pt x="11431" y="7643"/>
                </a:lnTo>
                <a:lnTo>
                  <a:pt x="3703" y="7643"/>
                </a:lnTo>
                <a:lnTo>
                  <a:pt x="3703" y="6278"/>
                </a:lnTo>
                <a:close/>
                <a:moveTo>
                  <a:pt x="13953" y="10658"/>
                </a:moveTo>
                <a:lnTo>
                  <a:pt x="13953" y="12272"/>
                </a:lnTo>
                <a:cubicBezTo>
                  <a:pt x="13412" y="12441"/>
                  <a:pt x="12918" y="12693"/>
                  <a:pt x="12492" y="13017"/>
                </a:cubicBezTo>
                <a:lnTo>
                  <a:pt x="10910" y="12201"/>
                </a:lnTo>
                <a:lnTo>
                  <a:pt x="9369" y="14577"/>
                </a:lnTo>
                <a:lnTo>
                  <a:pt x="10950" y="15375"/>
                </a:lnTo>
                <a:cubicBezTo>
                  <a:pt x="10900" y="15618"/>
                  <a:pt x="10870" y="15864"/>
                  <a:pt x="10870" y="16120"/>
                </a:cubicBezTo>
                <a:cubicBezTo>
                  <a:pt x="10870" y="16376"/>
                  <a:pt x="10900" y="16622"/>
                  <a:pt x="10950" y="16865"/>
                </a:cubicBezTo>
                <a:lnTo>
                  <a:pt x="9369" y="17681"/>
                </a:lnTo>
                <a:lnTo>
                  <a:pt x="10910" y="20039"/>
                </a:lnTo>
                <a:lnTo>
                  <a:pt x="12492" y="19241"/>
                </a:lnTo>
                <a:cubicBezTo>
                  <a:pt x="12918" y="19565"/>
                  <a:pt x="13412" y="19817"/>
                  <a:pt x="13953" y="19986"/>
                </a:cubicBezTo>
                <a:lnTo>
                  <a:pt x="13953" y="21600"/>
                </a:lnTo>
                <a:lnTo>
                  <a:pt x="17036" y="21600"/>
                </a:lnTo>
                <a:lnTo>
                  <a:pt x="17036" y="19986"/>
                </a:lnTo>
                <a:cubicBezTo>
                  <a:pt x="17577" y="19817"/>
                  <a:pt x="18070" y="19565"/>
                  <a:pt x="18497" y="19241"/>
                </a:cubicBezTo>
                <a:lnTo>
                  <a:pt x="20059" y="20039"/>
                </a:lnTo>
                <a:lnTo>
                  <a:pt x="21600" y="17681"/>
                </a:lnTo>
                <a:lnTo>
                  <a:pt x="20039" y="16865"/>
                </a:lnTo>
                <a:cubicBezTo>
                  <a:pt x="20089" y="16622"/>
                  <a:pt x="20119" y="16376"/>
                  <a:pt x="20119" y="16120"/>
                </a:cubicBezTo>
                <a:cubicBezTo>
                  <a:pt x="20119" y="15864"/>
                  <a:pt x="20089" y="15618"/>
                  <a:pt x="20039" y="15375"/>
                </a:cubicBezTo>
                <a:lnTo>
                  <a:pt x="21600" y="14577"/>
                </a:lnTo>
                <a:lnTo>
                  <a:pt x="20059" y="12201"/>
                </a:lnTo>
                <a:lnTo>
                  <a:pt x="18497" y="13017"/>
                </a:lnTo>
                <a:cubicBezTo>
                  <a:pt x="18070" y="12693"/>
                  <a:pt x="17577" y="12441"/>
                  <a:pt x="17036" y="12272"/>
                </a:cubicBezTo>
                <a:lnTo>
                  <a:pt x="17036" y="10658"/>
                </a:lnTo>
                <a:lnTo>
                  <a:pt x="13953" y="10658"/>
                </a:lnTo>
                <a:close/>
                <a:moveTo>
                  <a:pt x="15434" y="14205"/>
                </a:moveTo>
                <a:cubicBezTo>
                  <a:pt x="16626" y="14205"/>
                  <a:pt x="17596" y="15064"/>
                  <a:pt x="17596" y="16120"/>
                </a:cubicBezTo>
                <a:cubicBezTo>
                  <a:pt x="17596" y="17177"/>
                  <a:pt x="16626" y="18035"/>
                  <a:pt x="15434" y="18035"/>
                </a:cubicBezTo>
                <a:cubicBezTo>
                  <a:pt x="14241" y="18035"/>
                  <a:pt x="13272" y="17177"/>
                  <a:pt x="13272" y="16120"/>
                </a:cubicBezTo>
                <a:cubicBezTo>
                  <a:pt x="13272" y="15064"/>
                  <a:pt x="14241" y="14205"/>
                  <a:pt x="15434" y="1420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DM Sans Regular"/>
              </a:defRPr>
            </a:pPr>
            <a:endParaRPr sz="900"/>
          </a:p>
        </p:txBody>
      </p:sp>
      <p:grpSp>
        <p:nvGrpSpPr>
          <p:cNvPr id="50" name="Group 24">
            <a:extLst>
              <a:ext uri="{FF2B5EF4-FFF2-40B4-BE49-F238E27FC236}">
                <a16:creationId xmlns:a16="http://schemas.microsoft.com/office/drawing/2014/main" id="{650ECEE3-D80B-5886-9C43-F48B85BC5BBA}"/>
              </a:ext>
            </a:extLst>
          </p:cNvPr>
          <p:cNvGrpSpPr/>
          <p:nvPr/>
        </p:nvGrpSpPr>
        <p:grpSpPr>
          <a:xfrm>
            <a:off x="301349" y="3299540"/>
            <a:ext cx="791794" cy="869982"/>
            <a:chOff x="8527138" y="944344"/>
            <a:chExt cx="693515" cy="761999"/>
          </a:xfrm>
          <a:solidFill>
            <a:srgbClr val="0A0A4B"/>
          </a:solidFill>
        </p:grpSpPr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2D524079-EDF1-660D-19DE-1BAC345E48AF}"/>
                </a:ext>
              </a:extLst>
            </p:cNvPr>
            <p:cNvSpPr/>
            <p:nvPr/>
          </p:nvSpPr>
          <p:spPr>
            <a:xfrm>
              <a:off x="8996530" y="1332487"/>
              <a:ext cx="148209" cy="148209"/>
            </a:xfrm>
            <a:custGeom>
              <a:avLst/>
              <a:gdLst>
                <a:gd name="connsiteX0" fmla="*/ 148209 w 148209"/>
                <a:gd name="connsiteY0" fmla="*/ 74104 h 148209"/>
                <a:gd name="connsiteX1" fmla="*/ 74105 w 148209"/>
                <a:gd name="connsiteY1" fmla="*/ 148209 h 148209"/>
                <a:gd name="connsiteX2" fmla="*/ 0 w 148209"/>
                <a:gd name="connsiteY2" fmla="*/ 74104 h 148209"/>
                <a:gd name="connsiteX3" fmla="*/ 74105 w 148209"/>
                <a:gd name="connsiteY3" fmla="*/ 0 h 148209"/>
                <a:gd name="connsiteX4" fmla="*/ 148209 w 148209"/>
                <a:gd name="connsiteY4" fmla="*/ 74104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4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4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F4C7DE21-3F20-D4E3-ED61-95A3CC954DFA}"/>
                </a:ext>
              </a:extLst>
            </p:cNvPr>
            <p:cNvSpPr/>
            <p:nvPr/>
          </p:nvSpPr>
          <p:spPr>
            <a:xfrm>
              <a:off x="8601338" y="1332487"/>
              <a:ext cx="148209" cy="148209"/>
            </a:xfrm>
            <a:custGeom>
              <a:avLst/>
              <a:gdLst>
                <a:gd name="connsiteX0" fmla="*/ 148209 w 148209"/>
                <a:gd name="connsiteY0" fmla="*/ 74104 h 148209"/>
                <a:gd name="connsiteX1" fmla="*/ 74105 w 148209"/>
                <a:gd name="connsiteY1" fmla="*/ 148209 h 148209"/>
                <a:gd name="connsiteX2" fmla="*/ 0 w 148209"/>
                <a:gd name="connsiteY2" fmla="*/ 74104 h 148209"/>
                <a:gd name="connsiteX3" fmla="*/ 74105 w 148209"/>
                <a:gd name="connsiteY3" fmla="*/ 0 h 148209"/>
                <a:gd name="connsiteX4" fmla="*/ 148209 w 148209"/>
                <a:gd name="connsiteY4" fmla="*/ 74104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4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4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3F58BDB5-C6E7-7C3F-C080-C5CB570C34FE}"/>
                </a:ext>
              </a:extLst>
            </p:cNvPr>
            <p:cNvSpPr/>
            <p:nvPr/>
          </p:nvSpPr>
          <p:spPr>
            <a:xfrm>
              <a:off x="8950524" y="1500793"/>
              <a:ext cx="268332" cy="148400"/>
            </a:xfrm>
            <a:custGeom>
              <a:avLst/>
              <a:gdLst>
                <a:gd name="connsiteX0" fmla="*/ 253556 w 268332"/>
                <a:gd name="connsiteY0" fmla="*/ 44101 h 148400"/>
                <a:gd name="connsiteX1" fmla="*/ 181070 w 268332"/>
                <a:gd name="connsiteY1" fmla="*/ 9526 h 148400"/>
                <a:gd name="connsiteX2" fmla="*/ 120110 w 268332"/>
                <a:gd name="connsiteY2" fmla="*/ 1 h 148400"/>
                <a:gd name="connsiteX3" fmla="*/ 59246 w 268332"/>
                <a:gd name="connsiteY3" fmla="*/ 9526 h 148400"/>
                <a:gd name="connsiteX4" fmla="*/ 3429 w 268332"/>
                <a:gd name="connsiteY4" fmla="*/ 33529 h 148400"/>
                <a:gd name="connsiteX5" fmla="*/ 0 w 268332"/>
                <a:gd name="connsiteY5" fmla="*/ 37434 h 148400"/>
                <a:gd name="connsiteX6" fmla="*/ 76200 w 268332"/>
                <a:gd name="connsiteY6" fmla="*/ 75534 h 148400"/>
                <a:gd name="connsiteX7" fmla="*/ 104013 w 268332"/>
                <a:gd name="connsiteY7" fmla="*/ 131446 h 148400"/>
                <a:gd name="connsiteX8" fmla="*/ 104013 w 268332"/>
                <a:gd name="connsiteY8" fmla="*/ 148400 h 148400"/>
                <a:gd name="connsiteX9" fmla="*/ 268319 w 268332"/>
                <a:gd name="connsiteY9" fmla="*/ 148400 h 148400"/>
                <a:gd name="connsiteX10" fmla="*/ 268319 w 268332"/>
                <a:gd name="connsiteY10" fmla="*/ 73819 h 148400"/>
                <a:gd name="connsiteX11" fmla="*/ 253556 w 268332"/>
                <a:gd name="connsiteY11" fmla="*/ 44101 h 1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332" h="148400">
                  <a:moveTo>
                    <a:pt x="253556" y="44101"/>
                  </a:moveTo>
                  <a:cubicBezTo>
                    <a:pt x="232176" y="27474"/>
                    <a:pt x="207446" y="15679"/>
                    <a:pt x="181070" y="9526"/>
                  </a:cubicBezTo>
                  <a:cubicBezTo>
                    <a:pt x="161246" y="3734"/>
                    <a:pt x="140756" y="532"/>
                    <a:pt x="120110" y="1"/>
                  </a:cubicBezTo>
                  <a:cubicBezTo>
                    <a:pt x="99448" y="-46"/>
                    <a:pt x="78906" y="3169"/>
                    <a:pt x="59246" y="9526"/>
                  </a:cubicBezTo>
                  <a:cubicBezTo>
                    <a:pt x="39570" y="14764"/>
                    <a:pt x="20765" y="22851"/>
                    <a:pt x="3429" y="33529"/>
                  </a:cubicBezTo>
                  <a:lnTo>
                    <a:pt x="0" y="37434"/>
                  </a:lnTo>
                  <a:cubicBezTo>
                    <a:pt x="27693" y="44909"/>
                    <a:pt x="53604" y="57865"/>
                    <a:pt x="76200" y="75534"/>
                  </a:cubicBezTo>
                  <a:cubicBezTo>
                    <a:pt x="93960" y="88582"/>
                    <a:pt x="104321" y="109409"/>
                    <a:pt x="104013" y="131446"/>
                  </a:cubicBezTo>
                  <a:lnTo>
                    <a:pt x="104013" y="148400"/>
                  </a:lnTo>
                  <a:lnTo>
                    <a:pt x="268319" y="148400"/>
                  </a:lnTo>
                  <a:lnTo>
                    <a:pt x="268319" y="73819"/>
                  </a:lnTo>
                  <a:cubicBezTo>
                    <a:pt x="268644" y="62075"/>
                    <a:pt x="263111" y="50937"/>
                    <a:pt x="253556" y="44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22067FBB-4228-929E-2B93-BB73E5E6311F}"/>
                </a:ext>
              </a:extLst>
            </p:cNvPr>
            <p:cNvSpPr/>
            <p:nvPr/>
          </p:nvSpPr>
          <p:spPr>
            <a:xfrm>
              <a:off x="8527138" y="1500793"/>
              <a:ext cx="268700" cy="148400"/>
            </a:xfrm>
            <a:custGeom>
              <a:avLst/>
              <a:gdLst>
                <a:gd name="connsiteX0" fmla="*/ 164687 w 268700"/>
                <a:gd name="connsiteY0" fmla="*/ 131446 h 148400"/>
                <a:gd name="connsiteX1" fmla="*/ 191453 w 268700"/>
                <a:gd name="connsiteY1" fmla="*/ 76486 h 148400"/>
                <a:gd name="connsiteX2" fmla="*/ 192500 w 268700"/>
                <a:gd name="connsiteY2" fmla="*/ 75534 h 148400"/>
                <a:gd name="connsiteX3" fmla="*/ 193739 w 268700"/>
                <a:gd name="connsiteY3" fmla="*/ 74677 h 148400"/>
                <a:gd name="connsiteX4" fmla="*/ 268700 w 268700"/>
                <a:gd name="connsiteY4" fmla="*/ 37529 h 148400"/>
                <a:gd name="connsiteX5" fmla="*/ 263271 w 268700"/>
                <a:gd name="connsiteY5" fmla="*/ 31338 h 148400"/>
                <a:gd name="connsiteX6" fmla="*/ 209169 w 268700"/>
                <a:gd name="connsiteY6" fmla="*/ 9526 h 148400"/>
                <a:gd name="connsiteX7" fmla="*/ 148304 w 268700"/>
                <a:gd name="connsiteY7" fmla="*/ 1 h 148400"/>
                <a:gd name="connsiteX8" fmla="*/ 87344 w 268700"/>
                <a:gd name="connsiteY8" fmla="*/ 9526 h 148400"/>
                <a:gd name="connsiteX9" fmla="*/ 14859 w 268700"/>
                <a:gd name="connsiteY9" fmla="*/ 44101 h 148400"/>
                <a:gd name="connsiteX10" fmla="*/ 0 w 268700"/>
                <a:gd name="connsiteY10" fmla="*/ 73819 h 148400"/>
                <a:gd name="connsiteX11" fmla="*/ 0 w 268700"/>
                <a:gd name="connsiteY11" fmla="*/ 148400 h 148400"/>
                <a:gd name="connsiteX12" fmla="*/ 164687 w 268700"/>
                <a:gd name="connsiteY12" fmla="*/ 148400 h 1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8700" h="148400">
                  <a:moveTo>
                    <a:pt x="164687" y="131446"/>
                  </a:moveTo>
                  <a:cubicBezTo>
                    <a:pt x="164702" y="109990"/>
                    <a:pt x="174570" y="89728"/>
                    <a:pt x="191453" y="76486"/>
                  </a:cubicBezTo>
                  <a:lnTo>
                    <a:pt x="192500" y="75534"/>
                  </a:lnTo>
                  <a:lnTo>
                    <a:pt x="193739" y="74677"/>
                  </a:lnTo>
                  <a:cubicBezTo>
                    <a:pt x="216602" y="58406"/>
                    <a:pt x="241905" y="45867"/>
                    <a:pt x="268700" y="37529"/>
                  </a:cubicBezTo>
                  <a:cubicBezTo>
                    <a:pt x="266795" y="35529"/>
                    <a:pt x="264986" y="33433"/>
                    <a:pt x="263271" y="31338"/>
                  </a:cubicBezTo>
                  <a:cubicBezTo>
                    <a:pt x="246372" y="21520"/>
                    <a:pt x="228152" y="14175"/>
                    <a:pt x="209169" y="9526"/>
                  </a:cubicBezTo>
                  <a:cubicBezTo>
                    <a:pt x="189376" y="3742"/>
                    <a:pt x="168918" y="541"/>
                    <a:pt x="148304" y="1"/>
                  </a:cubicBezTo>
                  <a:cubicBezTo>
                    <a:pt x="127609" y="-53"/>
                    <a:pt x="107036" y="3162"/>
                    <a:pt x="87344" y="9526"/>
                  </a:cubicBezTo>
                  <a:cubicBezTo>
                    <a:pt x="61338" y="16700"/>
                    <a:pt x="36801" y="28404"/>
                    <a:pt x="14859" y="44101"/>
                  </a:cubicBezTo>
                  <a:cubicBezTo>
                    <a:pt x="5620" y="51212"/>
                    <a:pt x="146" y="62162"/>
                    <a:pt x="0" y="73819"/>
                  </a:cubicBezTo>
                  <a:lnTo>
                    <a:pt x="0" y="148400"/>
                  </a:lnTo>
                  <a:lnTo>
                    <a:pt x="164687" y="1484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1B945422-BF17-964D-E58E-4B19C104AB67}"/>
                </a:ext>
              </a:extLst>
            </p:cNvPr>
            <p:cNvSpPr/>
            <p:nvPr/>
          </p:nvSpPr>
          <p:spPr>
            <a:xfrm>
              <a:off x="8724782" y="1558514"/>
              <a:ext cx="296525" cy="147829"/>
            </a:xfrm>
            <a:custGeom>
              <a:avLst/>
              <a:gdLst>
                <a:gd name="connsiteX0" fmla="*/ 0 w 296525"/>
                <a:gd name="connsiteY0" fmla="*/ 147830 h 147829"/>
                <a:gd name="connsiteX1" fmla="*/ 0 w 296525"/>
                <a:gd name="connsiteY1" fmla="*/ 73725 h 147829"/>
                <a:gd name="connsiteX2" fmla="*/ 14859 w 296525"/>
                <a:gd name="connsiteY2" fmla="*/ 44103 h 147829"/>
                <a:gd name="connsiteX3" fmla="*/ 87344 w 296525"/>
                <a:gd name="connsiteY3" fmla="*/ 9527 h 147829"/>
                <a:gd name="connsiteX4" fmla="*/ 148209 w 296525"/>
                <a:gd name="connsiteY4" fmla="*/ 2 h 147829"/>
                <a:gd name="connsiteX5" fmla="*/ 209169 w 296525"/>
                <a:gd name="connsiteY5" fmla="*/ 9527 h 147829"/>
                <a:gd name="connsiteX6" fmla="*/ 281654 w 296525"/>
                <a:gd name="connsiteY6" fmla="*/ 44103 h 147829"/>
                <a:gd name="connsiteX7" fmla="*/ 296513 w 296525"/>
                <a:gd name="connsiteY7" fmla="*/ 73725 h 147829"/>
                <a:gd name="connsiteX8" fmla="*/ 296513 w 296525"/>
                <a:gd name="connsiteY8" fmla="*/ 147830 h 14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525" h="147829">
                  <a:moveTo>
                    <a:pt x="0" y="147830"/>
                  </a:moveTo>
                  <a:lnTo>
                    <a:pt x="0" y="73725"/>
                  </a:lnTo>
                  <a:cubicBezTo>
                    <a:pt x="45" y="62070"/>
                    <a:pt x="5544" y="51107"/>
                    <a:pt x="14859" y="44103"/>
                  </a:cubicBezTo>
                  <a:cubicBezTo>
                    <a:pt x="36757" y="28332"/>
                    <a:pt x="61308" y="16621"/>
                    <a:pt x="87344" y="9527"/>
                  </a:cubicBezTo>
                  <a:cubicBezTo>
                    <a:pt x="106995" y="3128"/>
                    <a:pt x="127543" y="-88"/>
                    <a:pt x="148209" y="2"/>
                  </a:cubicBezTo>
                  <a:cubicBezTo>
                    <a:pt x="168859" y="487"/>
                    <a:pt x="189355" y="3690"/>
                    <a:pt x="209169" y="9527"/>
                  </a:cubicBezTo>
                  <a:cubicBezTo>
                    <a:pt x="235573" y="15599"/>
                    <a:pt x="260319" y="27402"/>
                    <a:pt x="281654" y="44103"/>
                  </a:cubicBezTo>
                  <a:cubicBezTo>
                    <a:pt x="291244" y="50876"/>
                    <a:pt x="296819" y="61990"/>
                    <a:pt x="296513" y="73725"/>
                  </a:cubicBezTo>
                  <a:lnTo>
                    <a:pt x="296513" y="1478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8BC7D3C6-AB4B-846C-3433-2E16B64F8A14}"/>
                </a:ext>
              </a:extLst>
            </p:cNvPr>
            <p:cNvSpPr/>
            <p:nvPr/>
          </p:nvSpPr>
          <p:spPr>
            <a:xfrm>
              <a:off x="8798887" y="1390114"/>
              <a:ext cx="148209" cy="148209"/>
            </a:xfrm>
            <a:custGeom>
              <a:avLst/>
              <a:gdLst>
                <a:gd name="connsiteX0" fmla="*/ 148209 w 148209"/>
                <a:gd name="connsiteY0" fmla="*/ 74105 h 148209"/>
                <a:gd name="connsiteX1" fmla="*/ 74105 w 148209"/>
                <a:gd name="connsiteY1" fmla="*/ 148209 h 148209"/>
                <a:gd name="connsiteX2" fmla="*/ 0 w 148209"/>
                <a:gd name="connsiteY2" fmla="*/ 74105 h 148209"/>
                <a:gd name="connsiteX3" fmla="*/ 74105 w 148209"/>
                <a:gd name="connsiteY3" fmla="*/ 0 h 148209"/>
                <a:gd name="connsiteX4" fmla="*/ 148209 w 148209"/>
                <a:gd name="connsiteY4" fmla="*/ 74105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5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5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47E4A7FE-4F5B-92CC-BBD8-A75107E1C9D8}"/>
                </a:ext>
              </a:extLst>
            </p:cNvPr>
            <p:cNvSpPr/>
            <p:nvPr/>
          </p:nvSpPr>
          <p:spPr>
            <a:xfrm>
              <a:off x="8527710" y="944344"/>
              <a:ext cx="692943" cy="342900"/>
            </a:xfrm>
            <a:custGeom>
              <a:avLst/>
              <a:gdLst>
                <a:gd name="connsiteX0" fmla="*/ 654844 w 692943"/>
                <a:gd name="connsiteY0" fmla="*/ 0 h 342900"/>
                <a:gd name="connsiteX1" fmla="*/ 38100 w 692943"/>
                <a:gd name="connsiteY1" fmla="*/ 0 h 342900"/>
                <a:gd name="connsiteX2" fmla="*/ 0 w 692943"/>
                <a:gd name="connsiteY2" fmla="*/ 38100 h 342900"/>
                <a:gd name="connsiteX3" fmla="*/ 0 w 692943"/>
                <a:gd name="connsiteY3" fmla="*/ 247650 h 342900"/>
                <a:gd name="connsiteX4" fmla="*/ 38100 w 692943"/>
                <a:gd name="connsiteY4" fmla="*/ 285750 h 342900"/>
                <a:gd name="connsiteX5" fmla="*/ 178594 w 692943"/>
                <a:gd name="connsiteY5" fmla="*/ 285750 h 342900"/>
                <a:gd name="connsiteX6" fmla="*/ 178594 w 692943"/>
                <a:gd name="connsiteY6" fmla="*/ 342900 h 342900"/>
                <a:gd name="connsiteX7" fmla="*/ 238601 w 692943"/>
                <a:gd name="connsiteY7" fmla="*/ 285750 h 342900"/>
                <a:gd name="connsiteX8" fmla="*/ 303371 w 692943"/>
                <a:gd name="connsiteY8" fmla="*/ 285750 h 342900"/>
                <a:gd name="connsiteX9" fmla="*/ 340519 w 692943"/>
                <a:gd name="connsiteY9" fmla="*/ 342900 h 342900"/>
                <a:gd name="connsiteX10" fmla="*/ 374809 w 692943"/>
                <a:gd name="connsiteY10" fmla="*/ 285750 h 342900"/>
                <a:gd name="connsiteX11" fmla="*/ 442436 w 692943"/>
                <a:gd name="connsiteY11" fmla="*/ 285750 h 342900"/>
                <a:gd name="connsiteX12" fmla="*/ 502444 w 692943"/>
                <a:gd name="connsiteY12" fmla="*/ 342900 h 342900"/>
                <a:gd name="connsiteX13" fmla="*/ 502444 w 692943"/>
                <a:gd name="connsiteY13" fmla="*/ 285750 h 342900"/>
                <a:gd name="connsiteX14" fmla="*/ 654844 w 692943"/>
                <a:gd name="connsiteY14" fmla="*/ 285750 h 342900"/>
                <a:gd name="connsiteX15" fmla="*/ 692944 w 692943"/>
                <a:gd name="connsiteY15" fmla="*/ 247650 h 342900"/>
                <a:gd name="connsiteX16" fmla="*/ 692944 w 692943"/>
                <a:gd name="connsiteY16" fmla="*/ 38100 h 342900"/>
                <a:gd name="connsiteX17" fmla="*/ 654844 w 692943"/>
                <a:gd name="connsiteY17" fmla="*/ 0 h 342900"/>
                <a:gd name="connsiteX18" fmla="*/ 95250 w 692943"/>
                <a:gd name="connsiteY18" fmla="*/ 85725 h 342900"/>
                <a:gd name="connsiteX19" fmla="*/ 540544 w 692943"/>
                <a:gd name="connsiteY19" fmla="*/ 85725 h 342900"/>
                <a:gd name="connsiteX20" fmla="*/ 540544 w 692943"/>
                <a:gd name="connsiteY20" fmla="*/ 104775 h 342900"/>
                <a:gd name="connsiteX21" fmla="*/ 95250 w 692943"/>
                <a:gd name="connsiteY21" fmla="*/ 104775 h 342900"/>
                <a:gd name="connsiteX22" fmla="*/ 445294 w 692943"/>
                <a:gd name="connsiteY22" fmla="*/ 200025 h 342900"/>
                <a:gd name="connsiteX23" fmla="*/ 95250 w 692943"/>
                <a:gd name="connsiteY23" fmla="*/ 200025 h 342900"/>
                <a:gd name="connsiteX24" fmla="*/ 95250 w 692943"/>
                <a:gd name="connsiteY24" fmla="*/ 180975 h 342900"/>
                <a:gd name="connsiteX25" fmla="*/ 445294 w 692943"/>
                <a:gd name="connsiteY25" fmla="*/ 180975 h 342900"/>
                <a:gd name="connsiteX26" fmla="*/ 597694 w 692943"/>
                <a:gd name="connsiteY26" fmla="*/ 152400 h 342900"/>
                <a:gd name="connsiteX27" fmla="*/ 95250 w 692943"/>
                <a:gd name="connsiteY27" fmla="*/ 152400 h 342900"/>
                <a:gd name="connsiteX28" fmla="*/ 95250 w 692943"/>
                <a:gd name="connsiteY28" fmla="*/ 133350 h 342900"/>
                <a:gd name="connsiteX29" fmla="*/ 597694 w 692943"/>
                <a:gd name="connsiteY29" fmla="*/ 13335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92943" h="342900">
                  <a:moveTo>
                    <a:pt x="654844" y="0"/>
                  </a:move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247650"/>
                  </a:lnTo>
                  <a:cubicBezTo>
                    <a:pt x="0" y="268692"/>
                    <a:pt x="17058" y="285750"/>
                    <a:pt x="38100" y="285750"/>
                  </a:cubicBezTo>
                  <a:lnTo>
                    <a:pt x="178594" y="285750"/>
                  </a:lnTo>
                  <a:lnTo>
                    <a:pt x="178594" y="342900"/>
                  </a:lnTo>
                  <a:lnTo>
                    <a:pt x="238601" y="285750"/>
                  </a:lnTo>
                  <a:lnTo>
                    <a:pt x="303371" y="285750"/>
                  </a:lnTo>
                  <a:lnTo>
                    <a:pt x="340519" y="342900"/>
                  </a:lnTo>
                  <a:lnTo>
                    <a:pt x="374809" y="285750"/>
                  </a:lnTo>
                  <a:lnTo>
                    <a:pt x="442436" y="285750"/>
                  </a:lnTo>
                  <a:lnTo>
                    <a:pt x="502444" y="342900"/>
                  </a:lnTo>
                  <a:lnTo>
                    <a:pt x="502444" y="285750"/>
                  </a:lnTo>
                  <a:lnTo>
                    <a:pt x="654844" y="285750"/>
                  </a:lnTo>
                  <a:cubicBezTo>
                    <a:pt x="675885" y="285750"/>
                    <a:pt x="692944" y="268692"/>
                    <a:pt x="692944" y="247650"/>
                  </a:cubicBezTo>
                  <a:lnTo>
                    <a:pt x="692944" y="38100"/>
                  </a:lnTo>
                  <a:cubicBezTo>
                    <a:pt x="692944" y="17058"/>
                    <a:pt x="675885" y="0"/>
                    <a:pt x="654844" y="0"/>
                  </a:cubicBezTo>
                  <a:close/>
                  <a:moveTo>
                    <a:pt x="95250" y="85725"/>
                  </a:moveTo>
                  <a:lnTo>
                    <a:pt x="540544" y="85725"/>
                  </a:lnTo>
                  <a:lnTo>
                    <a:pt x="540544" y="104775"/>
                  </a:lnTo>
                  <a:lnTo>
                    <a:pt x="95250" y="104775"/>
                  </a:lnTo>
                  <a:close/>
                  <a:moveTo>
                    <a:pt x="445294" y="200025"/>
                  </a:moveTo>
                  <a:lnTo>
                    <a:pt x="95250" y="200025"/>
                  </a:lnTo>
                  <a:lnTo>
                    <a:pt x="95250" y="180975"/>
                  </a:lnTo>
                  <a:lnTo>
                    <a:pt x="445294" y="180975"/>
                  </a:lnTo>
                  <a:close/>
                  <a:moveTo>
                    <a:pt x="597694" y="152400"/>
                  </a:moveTo>
                  <a:lnTo>
                    <a:pt x="95250" y="152400"/>
                  </a:lnTo>
                  <a:lnTo>
                    <a:pt x="95250" y="133350"/>
                  </a:lnTo>
                  <a:lnTo>
                    <a:pt x="597694" y="1333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Graphic 10" descr="Bell with solid fill">
            <a:extLst>
              <a:ext uri="{FF2B5EF4-FFF2-40B4-BE49-F238E27FC236}">
                <a16:creationId xmlns:a16="http://schemas.microsoft.com/office/drawing/2014/main" id="{52FA8CB4-5110-4B57-3E48-9A7A6A3D238E}"/>
              </a:ext>
            </a:extLst>
          </p:cNvPr>
          <p:cNvSpPr/>
          <p:nvPr/>
        </p:nvSpPr>
        <p:spPr>
          <a:xfrm>
            <a:off x="3127914" y="2141438"/>
            <a:ext cx="533478" cy="628667"/>
          </a:xfrm>
          <a:custGeom>
            <a:avLst/>
            <a:gdLst>
              <a:gd name="connsiteX0" fmla="*/ 630574 w 645813"/>
              <a:gd name="connsiteY0" fmla="*/ 593408 h 761047"/>
              <a:gd name="connsiteX1" fmla="*/ 502939 w 645813"/>
              <a:gd name="connsiteY1" fmla="*/ 256223 h 761047"/>
              <a:gd name="connsiteX2" fmla="*/ 502939 w 645813"/>
              <a:gd name="connsiteY2" fmla="*/ 257175 h 761047"/>
              <a:gd name="connsiteX3" fmla="*/ 405784 w 645813"/>
              <a:gd name="connsiteY3" fmla="*/ 105728 h 761047"/>
              <a:gd name="connsiteX4" fmla="*/ 408641 w 645813"/>
              <a:gd name="connsiteY4" fmla="*/ 85725 h 761047"/>
              <a:gd name="connsiteX5" fmla="*/ 322916 w 645813"/>
              <a:gd name="connsiteY5" fmla="*/ 0 h 761047"/>
              <a:gd name="connsiteX6" fmla="*/ 237191 w 645813"/>
              <a:gd name="connsiteY6" fmla="*/ 85725 h 761047"/>
              <a:gd name="connsiteX7" fmla="*/ 240049 w 645813"/>
              <a:gd name="connsiteY7" fmla="*/ 105728 h 761047"/>
              <a:gd name="connsiteX8" fmla="*/ 142894 w 645813"/>
              <a:gd name="connsiteY8" fmla="*/ 257175 h 761047"/>
              <a:gd name="connsiteX9" fmla="*/ 142894 w 645813"/>
              <a:gd name="connsiteY9" fmla="*/ 256223 h 761047"/>
              <a:gd name="connsiteX10" fmla="*/ 15259 w 645813"/>
              <a:gd name="connsiteY10" fmla="*/ 593408 h 761047"/>
              <a:gd name="connsiteX11" fmla="*/ 19 w 645813"/>
              <a:gd name="connsiteY11" fmla="*/ 632460 h 761047"/>
              <a:gd name="connsiteX12" fmla="*/ 321964 w 645813"/>
              <a:gd name="connsiteY12" fmla="*/ 761048 h 761047"/>
              <a:gd name="connsiteX13" fmla="*/ 645814 w 645813"/>
              <a:gd name="connsiteY13" fmla="*/ 632460 h 761047"/>
              <a:gd name="connsiteX14" fmla="*/ 630574 w 645813"/>
              <a:gd name="connsiteY14" fmla="*/ 593408 h 761047"/>
              <a:gd name="connsiteX15" fmla="*/ 321964 w 645813"/>
              <a:gd name="connsiteY15" fmla="*/ 37147 h 761047"/>
              <a:gd name="connsiteX16" fmla="*/ 369589 w 645813"/>
              <a:gd name="connsiteY16" fmla="*/ 84773 h 761047"/>
              <a:gd name="connsiteX17" fmla="*/ 368636 w 645813"/>
              <a:gd name="connsiteY17" fmla="*/ 91440 h 761047"/>
              <a:gd name="connsiteX18" fmla="*/ 321964 w 645813"/>
              <a:gd name="connsiteY18" fmla="*/ 84773 h 761047"/>
              <a:gd name="connsiteX19" fmla="*/ 275291 w 645813"/>
              <a:gd name="connsiteY19" fmla="*/ 91440 h 761047"/>
              <a:gd name="connsiteX20" fmla="*/ 274339 w 645813"/>
              <a:gd name="connsiteY20" fmla="*/ 84773 h 761047"/>
              <a:gd name="connsiteX21" fmla="*/ 321964 w 645813"/>
              <a:gd name="connsiteY21" fmla="*/ 37147 h 761047"/>
              <a:gd name="connsiteX22" fmla="*/ 321964 w 645813"/>
              <a:gd name="connsiteY22" fmla="*/ 703898 h 761047"/>
              <a:gd name="connsiteX23" fmla="*/ 55264 w 645813"/>
              <a:gd name="connsiteY23" fmla="*/ 632460 h 761047"/>
              <a:gd name="connsiteX24" fmla="*/ 270529 w 645813"/>
              <a:gd name="connsiteY24" fmla="*/ 562927 h 761047"/>
              <a:gd name="connsiteX25" fmla="*/ 263861 w 645813"/>
              <a:gd name="connsiteY25" fmla="*/ 589598 h 761047"/>
              <a:gd name="connsiteX26" fmla="*/ 321964 w 645813"/>
              <a:gd name="connsiteY26" fmla="*/ 646748 h 761047"/>
              <a:gd name="connsiteX27" fmla="*/ 380066 w 645813"/>
              <a:gd name="connsiteY27" fmla="*/ 589598 h 761047"/>
              <a:gd name="connsiteX28" fmla="*/ 373399 w 645813"/>
              <a:gd name="connsiteY28" fmla="*/ 562927 h 761047"/>
              <a:gd name="connsiteX29" fmla="*/ 588664 w 645813"/>
              <a:gd name="connsiteY29" fmla="*/ 632460 h 761047"/>
              <a:gd name="connsiteX30" fmla="*/ 321964 w 645813"/>
              <a:gd name="connsiteY30" fmla="*/ 703898 h 76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5813" h="761047">
                <a:moveTo>
                  <a:pt x="630574" y="593408"/>
                </a:moveTo>
                <a:cubicBezTo>
                  <a:pt x="595331" y="515303"/>
                  <a:pt x="508654" y="487680"/>
                  <a:pt x="502939" y="256223"/>
                </a:cubicBezTo>
                <a:lnTo>
                  <a:pt x="502939" y="257175"/>
                </a:lnTo>
                <a:cubicBezTo>
                  <a:pt x="500081" y="190500"/>
                  <a:pt x="461029" y="134303"/>
                  <a:pt x="405784" y="105728"/>
                </a:cubicBezTo>
                <a:cubicBezTo>
                  <a:pt x="407689" y="99060"/>
                  <a:pt x="408641" y="92392"/>
                  <a:pt x="408641" y="85725"/>
                </a:cubicBezTo>
                <a:cubicBezTo>
                  <a:pt x="408641" y="38100"/>
                  <a:pt x="370541" y="0"/>
                  <a:pt x="322916" y="0"/>
                </a:cubicBezTo>
                <a:cubicBezTo>
                  <a:pt x="275291" y="0"/>
                  <a:pt x="237191" y="38100"/>
                  <a:pt x="237191" y="85725"/>
                </a:cubicBezTo>
                <a:cubicBezTo>
                  <a:pt x="237191" y="92392"/>
                  <a:pt x="238144" y="100013"/>
                  <a:pt x="240049" y="105728"/>
                </a:cubicBezTo>
                <a:cubicBezTo>
                  <a:pt x="184804" y="134303"/>
                  <a:pt x="145751" y="191453"/>
                  <a:pt x="142894" y="257175"/>
                </a:cubicBezTo>
                <a:lnTo>
                  <a:pt x="142894" y="256223"/>
                </a:lnTo>
                <a:cubicBezTo>
                  <a:pt x="137179" y="487680"/>
                  <a:pt x="50501" y="515303"/>
                  <a:pt x="15259" y="593408"/>
                </a:cubicBezTo>
                <a:cubicBezTo>
                  <a:pt x="5734" y="605790"/>
                  <a:pt x="19" y="618173"/>
                  <a:pt x="19" y="632460"/>
                </a:cubicBezTo>
                <a:cubicBezTo>
                  <a:pt x="-1886" y="703898"/>
                  <a:pt x="142894" y="761048"/>
                  <a:pt x="321964" y="761048"/>
                </a:cubicBezTo>
                <a:cubicBezTo>
                  <a:pt x="501034" y="761048"/>
                  <a:pt x="645814" y="703898"/>
                  <a:pt x="645814" y="632460"/>
                </a:cubicBezTo>
                <a:cubicBezTo>
                  <a:pt x="645814" y="619125"/>
                  <a:pt x="641051" y="605790"/>
                  <a:pt x="630574" y="593408"/>
                </a:cubicBezTo>
                <a:close/>
                <a:moveTo>
                  <a:pt x="321964" y="37147"/>
                </a:moveTo>
                <a:cubicBezTo>
                  <a:pt x="348634" y="37147"/>
                  <a:pt x="369589" y="58102"/>
                  <a:pt x="369589" y="84773"/>
                </a:cubicBezTo>
                <a:cubicBezTo>
                  <a:pt x="369589" y="86678"/>
                  <a:pt x="369589" y="88582"/>
                  <a:pt x="368636" y="91440"/>
                </a:cubicBezTo>
                <a:cubicBezTo>
                  <a:pt x="354349" y="86678"/>
                  <a:pt x="338156" y="84773"/>
                  <a:pt x="321964" y="84773"/>
                </a:cubicBezTo>
                <a:cubicBezTo>
                  <a:pt x="305771" y="84773"/>
                  <a:pt x="289579" y="86678"/>
                  <a:pt x="275291" y="91440"/>
                </a:cubicBezTo>
                <a:cubicBezTo>
                  <a:pt x="275291" y="89535"/>
                  <a:pt x="274339" y="87630"/>
                  <a:pt x="274339" y="84773"/>
                </a:cubicBezTo>
                <a:cubicBezTo>
                  <a:pt x="274339" y="58102"/>
                  <a:pt x="295294" y="37147"/>
                  <a:pt x="321964" y="37147"/>
                </a:cubicBezTo>
                <a:close/>
                <a:moveTo>
                  <a:pt x="321964" y="703898"/>
                </a:moveTo>
                <a:cubicBezTo>
                  <a:pt x="155276" y="703898"/>
                  <a:pt x="64789" y="653415"/>
                  <a:pt x="55264" y="632460"/>
                </a:cubicBezTo>
                <a:cubicBezTo>
                  <a:pt x="62884" y="614363"/>
                  <a:pt x="136226" y="571500"/>
                  <a:pt x="270529" y="562927"/>
                </a:cubicBezTo>
                <a:cubicBezTo>
                  <a:pt x="266719" y="570548"/>
                  <a:pt x="263861" y="580073"/>
                  <a:pt x="263861" y="589598"/>
                </a:cubicBezTo>
                <a:cubicBezTo>
                  <a:pt x="263861" y="621030"/>
                  <a:pt x="289579" y="646748"/>
                  <a:pt x="321964" y="646748"/>
                </a:cubicBezTo>
                <a:cubicBezTo>
                  <a:pt x="354349" y="646748"/>
                  <a:pt x="380066" y="621030"/>
                  <a:pt x="380066" y="589598"/>
                </a:cubicBezTo>
                <a:cubicBezTo>
                  <a:pt x="380066" y="580073"/>
                  <a:pt x="377209" y="570548"/>
                  <a:pt x="373399" y="562927"/>
                </a:cubicBezTo>
                <a:cubicBezTo>
                  <a:pt x="507701" y="571500"/>
                  <a:pt x="581044" y="614363"/>
                  <a:pt x="588664" y="632460"/>
                </a:cubicBezTo>
                <a:cubicBezTo>
                  <a:pt x="579139" y="653415"/>
                  <a:pt x="488651" y="703898"/>
                  <a:pt x="321964" y="70389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CC46B19E-C6C1-DF34-134D-5CF609648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8712" y="5615015"/>
            <a:ext cx="619008" cy="619008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202B6F95-F005-B06B-0621-C9FDD7A2E6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49231" y="2227552"/>
            <a:ext cx="8160915" cy="711832"/>
          </a:xfrm>
        </p:spPr>
        <p:txBody>
          <a:bodyPr/>
          <a:lstStyle/>
          <a:p>
            <a:r>
              <a:rPr lang="fr-FR" sz="1800" dirty="0"/>
              <a:t>Volonté de simplification pour plus de lisibilité et coller aux contraintes de terrain, voir aux adaptations qui s’opèrent déjà.</a:t>
            </a:r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963951E0-9873-0D2A-B878-6A73959513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36404" y="1284075"/>
            <a:ext cx="6171234" cy="532740"/>
          </a:xfrm>
        </p:spPr>
        <p:txBody>
          <a:bodyPr/>
          <a:lstStyle/>
          <a:p>
            <a:r>
              <a:rPr lang="fr-FR" dirty="0"/>
              <a:t>Principes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5A944224-D0ED-2C32-0B22-55FE462AAD1C}"/>
              </a:ext>
            </a:extLst>
          </p:cNvPr>
          <p:cNvSpPr txBox="1">
            <a:spLocks/>
          </p:cNvSpPr>
          <p:nvPr/>
        </p:nvSpPr>
        <p:spPr>
          <a:xfrm>
            <a:off x="2998560" y="3893086"/>
            <a:ext cx="8160915" cy="7118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rgbClr val="0A009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cxnSp>
        <p:nvCxnSpPr>
          <p:cNvPr id="2" name="Straight Connector 15">
            <a:extLst>
              <a:ext uri="{FF2B5EF4-FFF2-40B4-BE49-F238E27FC236}">
                <a16:creationId xmlns:a16="http://schemas.microsoft.com/office/drawing/2014/main" id="{485401CE-59A3-8A6A-1E34-3096C8C42F61}"/>
              </a:ext>
            </a:extLst>
          </p:cNvPr>
          <p:cNvCxnSpPr>
            <a:cxnSpLocks/>
          </p:cNvCxnSpPr>
          <p:nvPr/>
        </p:nvCxnSpPr>
        <p:spPr>
          <a:xfrm>
            <a:off x="2179090" y="4195652"/>
            <a:ext cx="703229" cy="0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10B87703-4D93-D6CA-C965-C94DB060934B}"/>
              </a:ext>
            </a:extLst>
          </p:cNvPr>
          <p:cNvSpPr txBox="1">
            <a:spLocks/>
          </p:cNvSpPr>
          <p:nvPr/>
        </p:nvSpPr>
        <p:spPr>
          <a:xfrm>
            <a:off x="2650719" y="5360795"/>
            <a:ext cx="8160915" cy="7118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rgbClr val="0A009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FA222FED-C885-6A7F-43A6-087B710543BC}"/>
              </a:ext>
            </a:extLst>
          </p:cNvPr>
          <p:cNvSpPr txBox="1">
            <a:spLocks/>
          </p:cNvSpPr>
          <p:nvPr/>
        </p:nvSpPr>
        <p:spPr>
          <a:xfrm>
            <a:off x="2903976" y="3853523"/>
            <a:ext cx="8160915" cy="7118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rgbClr val="0A009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Répondre aux contraintes sociétales imposées ou qui risquent de nous être imposées si nous ne les anticipons pas </a:t>
            </a:r>
            <a:endParaRPr lang="fr-FR" dirty="0"/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3BE2D036-8A48-8FBA-7075-5674F952CFD4}"/>
              </a:ext>
            </a:extLst>
          </p:cNvPr>
          <p:cNvSpPr txBox="1">
            <a:spLocks/>
          </p:cNvSpPr>
          <p:nvPr/>
        </p:nvSpPr>
        <p:spPr>
          <a:xfrm>
            <a:off x="2498750" y="5423028"/>
            <a:ext cx="8160915" cy="7118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rgbClr val="0A009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Faciliter le travail des organisateurs notamment aux plus bas échelons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2225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ZoneTexte 132">
            <a:extLst>
              <a:ext uri="{FF2B5EF4-FFF2-40B4-BE49-F238E27FC236}">
                <a16:creationId xmlns:a16="http://schemas.microsoft.com/office/drawing/2014/main" id="{38D55E88-CD03-83B7-F8BE-31CD1743FFBF}"/>
              </a:ext>
            </a:extLst>
          </p:cNvPr>
          <p:cNvSpPr txBox="1"/>
          <p:nvPr/>
        </p:nvSpPr>
        <p:spPr>
          <a:xfrm>
            <a:off x="9389196" y="2423682"/>
            <a:ext cx="2393679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134" name="ZoneTexte 133">
            <a:hlinkClick r:id="rId2" action="ppaction://hlinksldjump"/>
            <a:extLst>
              <a:ext uri="{FF2B5EF4-FFF2-40B4-BE49-F238E27FC236}">
                <a16:creationId xmlns:a16="http://schemas.microsoft.com/office/drawing/2014/main" id="{7D29B401-A827-E09E-7F7B-0B5FC8ED3303}"/>
              </a:ext>
            </a:extLst>
          </p:cNvPr>
          <p:cNvSpPr txBox="1"/>
          <p:nvPr/>
        </p:nvSpPr>
        <p:spPr>
          <a:xfrm>
            <a:off x="9412668" y="3207933"/>
            <a:ext cx="2457760" cy="11825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hlinkClick r:id="rId3"/>
              </a:rPr>
              <a:t>CONDITIONS DE PARTICIPATION DES ETRANGERS AUX COMPETITIONS </a:t>
            </a:r>
          </a:p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hlinkClick r:id="rId3"/>
              </a:rPr>
              <a:t>et</a:t>
            </a:r>
          </a:p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hlinkClick r:id="rId3"/>
              </a:rPr>
              <a:t> AUX COMPETITIONS PAR EQUIPES</a:t>
            </a:r>
            <a:endParaRPr lang="fr-FR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</p:txBody>
      </p:sp>
      <p:sp>
        <p:nvSpPr>
          <p:cNvPr id="135" name="ZoneTexte 134">
            <a:extLst>
              <a:ext uri="{FF2B5EF4-FFF2-40B4-BE49-F238E27FC236}">
                <a16:creationId xmlns:a16="http://schemas.microsoft.com/office/drawing/2014/main" id="{FE03FA51-E0DB-742E-411F-1DD1A1E561B8}"/>
              </a:ext>
            </a:extLst>
          </p:cNvPr>
          <p:cNvSpPr txBox="1"/>
          <p:nvPr/>
        </p:nvSpPr>
        <p:spPr>
          <a:xfrm>
            <a:off x="2926102" y="5139592"/>
            <a:ext cx="2377534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4800" b="1" dirty="0">
                <a:solidFill>
                  <a:schemeClr val="bg1"/>
                </a:solidFill>
                <a:latin typeface="Montserrat" panose="00000500000000000000" pitchFamily="2" charset="0"/>
              </a:rPr>
              <a:t>6</a:t>
            </a:r>
          </a:p>
        </p:txBody>
      </p:sp>
      <p:sp>
        <p:nvSpPr>
          <p:cNvPr id="136" name="ZoneTexte 135">
            <a:extLst>
              <a:ext uri="{FF2B5EF4-FFF2-40B4-BE49-F238E27FC236}">
                <a16:creationId xmlns:a16="http://schemas.microsoft.com/office/drawing/2014/main" id="{F6A47444-91C7-A720-0604-CCF1656AF7A0}"/>
              </a:ext>
            </a:extLst>
          </p:cNvPr>
          <p:cNvSpPr txBox="1"/>
          <p:nvPr/>
        </p:nvSpPr>
        <p:spPr>
          <a:xfrm>
            <a:off x="5959900" y="3230578"/>
            <a:ext cx="2372368" cy="11825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  <a:hlinkClick r:id="rId4"/>
              </a:rPr>
              <a:t>CONDITIONS DE PARTICIPATION BI-NATIONAUX </a:t>
            </a:r>
          </a:p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  <a:hlinkClick r:id="rId4"/>
              </a:rPr>
              <a:t>et</a:t>
            </a:r>
          </a:p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  <a:hlinkClick r:id="rId4"/>
              </a:rPr>
              <a:t>PARTICIPATION DES FRANCAIS AUX COMPETITIONS A L’ETRANGER</a:t>
            </a:r>
            <a:endParaRPr lang="fr-FR" sz="11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45" name="ZoneTexte 144">
            <a:hlinkClick r:id="rId5" action="ppaction://hlinksldjump"/>
            <a:extLst>
              <a:ext uri="{FF2B5EF4-FFF2-40B4-BE49-F238E27FC236}">
                <a16:creationId xmlns:a16="http://schemas.microsoft.com/office/drawing/2014/main" id="{D7924C89-C3AE-296E-93B5-C38B0D9C046C}"/>
              </a:ext>
            </a:extLst>
          </p:cNvPr>
          <p:cNvSpPr txBox="1"/>
          <p:nvPr/>
        </p:nvSpPr>
        <p:spPr>
          <a:xfrm>
            <a:off x="5824380" y="780097"/>
            <a:ext cx="2393679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4800" b="1" dirty="0">
                <a:solidFill>
                  <a:schemeClr val="bg1"/>
                </a:solidFill>
                <a:latin typeface="Montserrat" panose="00000500000000000000" pitchFamily="2" charset="0"/>
              </a:rPr>
              <a:t>1</a:t>
            </a: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AAF24B10-1A30-6096-A898-780335D2CEE3}"/>
              </a:ext>
            </a:extLst>
          </p:cNvPr>
          <p:cNvSpPr txBox="1"/>
          <p:nvPr/>
        </p:nvSpPr>
        <p:spPr>
          <a:xfrm>
            <a:off x="5847634" y="1559666"/>
            <a:ext cx="2457760" cy="5469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  <a:hlinkClick r:id="rId6"/>
              </a:rPr>
              <a:t>GRADE MINIMUM POUR ACCEDER AU TITRE D’ARBITRE DEPARTEMENTAL </a:t>
            </a:r>
            <a:endParaRPr lang="fr-FR" sz="11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B8F2394D-EE88-9AF1-D695-A08E9B4DFE8A}"/>
              </a:ext>
            </a:extLst>
          </p:cNvPr>
          <p:cNvSpPr txBox="1"/>
          <p:nvPr/>
        </p:nvSpPr>
        <p:spPr>
          <a:xfrm>
            <a:off x="9357156" y="823068"/>
            <a:ext cx="2393679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4800" b="1" dirty="0">
                <a:solidFill>
                  <a:schemeClr val="bg1"/>
                </a:solidFill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148" name="ZoneTexte 147">
            <a:hlinkClick r:id="rId7" action="ppaction://hlinksldjump"/>
            <a:extLst>
              <a:ext uri="{FF2B5EF4-FFF2-40B4-BE49-F238E27FC236}">
                <a16:creationId xmlns:a16="http://schemas.microsoft.com/office/drawing/2014/main" id="{6AF428F1-F77F-B5E0-4900-683A7DB65BAC}"/>
              </a:ext>
            </a:extLst>
          </p:cNvPr>
          <p:cNvSpPr txBox="1"/>
          <p:nvPr/>
        </p:nvSpPr>
        <p:spPr>
          <a:xfrm>
            <a:off x="9325115" y="1590884"/>
            <a:ext cx="2457760" cy="174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  <a:hlinkClick r:id="rId8"/>
              </a:rPr>
              <a:t>CATEGORIES DE POIDS</a:t>
            </a:r>
            <a:endParaRPr lang="fr-FR" sz="11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24CC4E-E59A-48C0-5605-A6DA3DA49F31}"/>
              </a:ext>
            </a:extLst>
          </p:cNvPr>
          <p:cNvSpPr txBox="1"/>
          <p:nvPr/>
        </p:nvSpPr>
        <p:spPr>
          <a:xfrm>
            <a:off x="1899052" y="373066"/>
            <a:ext cx="99393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sz="800" b="1" spc="300" dirty="0">
                <a:solidFill>
                  <a:schemeClr val="bg1"/>
                </a:solidFill>
                <a:latin typeface="Montserrat" panose="00000500000000000000" pitchFamily="2" charset="0"/>
              </a:rPr>
              <a:t>ASSISES FÉDÉRALES 2023 I MARSEILLE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5C874B-9865-138F-F153-C2224AEEAC1F}"/>
              </a:ext>
            </a:extLst>
          </p:cNvPr>
          <p:cNvSpPr txBox="1"/>
          <p:nvPr/>
        </p:nvSpPr>
        <p:spPr>
          <a:xfrm>
            <a:off x="3025417" y="2525100"/>
            <a:ext cx="2377534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4800" b="1" dirty="0">
                <a:solidFill>
                  <a:schemeClr val="bg1"/>
                </a:solidFill>
                <a:latin typeface="Montserrat" panose="00000500000000000000" pitchFamily="2" charset="0"/>
              </a:rPr>
              <a:t>5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A9EC7A1-3EFD-08B0-2898-6D545A52EC4B}"/>
              </a:ext>
            </a:extLst>
          </p:cNvPr>
          <p:cNvSpPr txBox="1"/>
          <p:nvPr/>
        </p:nvSpPr>
        <p:spPr>
          <a:xfrm>
            <a:off x="3010279" y="3429000"/>
            <a:ext cx="2372368" cy="5469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  <a:hlinkClick r:id="rId9"/>
              </a:rPr>
              <a:t>PRECISIONS SUR LA COULEUR DES JUDOGIS EN CHAMPIONNATS</a:t>
            </a:r>
            <a:endParaRPr lang="fr-FR" sz="11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B34F067-FC24-9347-1690-AE97C6E62D75}"/>
              </a:ext>
            </a:extLst>
          </p:cNvPr>
          <p:cNvSpPr txBox="1"/>
          <p:nvPr/>
        </p:nvSpPr>
        <p:spPr>
          <a:xfrm>
            <a:off x="5959900" y="2417513"/>
            <a:ext cx="2377534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4800" b="1" dirty="0">
                <a:solidFill>
                  <a:schemeClr val="bg1"/>
                </a:solidFill>
                <a:latin typeface="Montserrat" panose="00000500000000000000" pitchFamily="2" charset="0"/>
              </a:rPr>
              <a:t>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09770C-DBB4-D74F-5D25-BCB497B194F6}"/>
              </a:ext>
            </a:extLst>
          </p:cNvPr>
          <p:cNvSpPr txBox="1"/>
          <p:nvPr/>
        </p:nvSpPr>
        <p:spPr>
          <a:xfrm>
            <a:off x="6096000" y="5101033"/>
            <a:ext cx="2377534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4800" b="1" dirty="0">
                <a:solidFill>
                  <a:schemeClr val="bg1"/>
                </a:solidFill>
                <a:latin typeface="Montserrat" panose="00000500000000000000" pitchFamily="2" charset="0"/>
              </a:rPr>
              <a:t>7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E4A17BE-FE7A-8F8C-817A-6D3EE684B412}"/>
              </a:ext>
            </a:extLst>
          </p:cNvPr>
          <p:cNvSpPr txBox="1"/>
          <p:nvPr/>
        </p:nvSpPr>
        <p:spPr>
          <a:xfrm>
            <a:off x="6096000" y="5922523"/>
            <a:ext cx="2372368" cy="360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  <a:hlinkClick r:id="rId10"/>
              </a:rPr>
              <a:t>REGLEMENTATION SPECIFIQUE AUX TRANSGENRES</a:t>
            </a:r>
            <a:endParaRPr lang="fr-FR" sz="11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310D3DE-495A-FDB7-B2AF-3F51CEBEFCA4}"/>
              </a:ext>
            </a:extLst>
          </p:cNvPr>
          <p:cNvSpPr txBox="1"/>
          <p:nvPr/>
        </p:nvSpPr>
        <p:spPr>
          <a:xfrm>
            <a:off x="3010279" y="5922523"/>
            <a:ext cx="2372368" cy="360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  <a:hlinkClick r:id="rId11"/>
              </a:rPr>
              <a:t>MISE EN CONFORMITE DE LA REGLEMENTATION ANTIDOPAGE</a:t>
            </a:r>
            <a:endParaRPr lang="fr-FR" sz="11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077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33032F7-5727-D6E5-0DFE-BC2949D7F57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ASSISES FÉDÉRALES 2023 I MARSEILLE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086D11F-399D-5627-0C43-61F8B14F9A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80981" y="1082110"/>
            <a:ext cx="3134100" cy="360484"/>
          </a:xfrm>
        </p:spPr>
        <p:txBody>
          <a:bodyPr/>
          <a:lstStyle/>
          <a:p>
            <a:pPr algn="ctr"/>
            <a:r>
              <a:rPr lang="fr-FR" sz="2800" b="1" dirty="0"/>
              <a:t>NATIONALITE</a:t>
            </a:r>
          </a:p>
        </p:txBody>
      </p:sp>
      <p:sp>
        <p:nvSpPr>
          <p:cNvPr id="540" name="Rounded Rectangle"/>
          <p:cNvSpPr/>
          <p:nvPr/>
        </p:nvSpPr>
        <p:spPr>
          <a:xfrm>
            <a:off x="86143" y="2162506"/>
            <a:ext cx="3192772" cy="1070087"/>
          </a:xfrm>
          <a:prstGeom prst="roundRect">
            <a:avLst>
              <a:gd name="adj" fmla="val 9401"/>
            </a:avLst>
          </a:prstGeom>
          <a:solidFill>
            <a:schemeClr val="bg1"/>
          </a:solidFill>
          <a:ln w="19050">
            <a:solidFill>
              <a:srgbClr val="0A0096"/>
            </a:solidFill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541" name="Rounded Rectangle"/>
          <p:cNvSpPr/>
          <p:nvPr/>
        </p:nvSpPr>
        <p:spPr>
          <a:xfrm>
            <a:off x="2319327" y="2233492"/>
            <a:ext cx="891559" cy="934688"/>
          </a:xfrm>
          <a:prstGeom prst="roundRect">
            <a:avLst>
              <a:gd name="adj" fmla="val 5562"/>
            </a:avLst>
          </a:prstGeom>
          <a:solidFill>
            <a:srgbClr val="0A0096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543" name="Cognitive computational algorithms try to mimic the human brain by analyzing text, speech, objects, and images in the way a human would, and try to give the desired result."/>
          <p:cNvSpPr txBox="1"/>
          <p:nvPr/>
        </p:nvSpPr>
        <p:spPr>
          <a:xfrm>
            <a:off x="7116063" y="4746938"/>
            <a:ext cx="1687350" cy="189796"/>
          </a:xfrm>
          <a:prstGeom prst="rect">
            <a:avLst/>
          </a:prstGeom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800">
                <a:solidFill>
                  <a:srgbClr val="535353"/>
                </a:solidFill>
                <a:latin typeface="+mn-lt"/>
                <a:ea typeface="+mn-ea"/>
                <a:cs typeface="+mn-cs"/>
                <a:sym typeface="DM Sans Regular"/>
              </a:defRPr>
            </a:lvl1pPr>
          </a:lstStyle>
          <a:p>
            <a:pPr algn="ctr"/>
            <a:r>
              <a:rPr lang="fr-FR" sz="900" b="1" dirty="0">
                <a:solidFill>
                  <a:srgbClr val="0A0096"/>
                </a:solidFill>
                <a:latin typeface="Montserrat" pitchFamily="2" charset="77"/>
              </a:rPr>
              <a:t>CONDITIONS GENERALES</a:t>
            </a:r>
            <a:endParaRPr sz="900" b="1" dirty="0">
              <a:solidFill>
                <a:srgbClr val="0A0096"/>
              </a:solidFill>
              <a:latin typeface="Montserrat" pitchFamily="2" charset="77"/>
            </a:endParaRPr>
          </a:p>
        </p:txBody>
      </p:sp>
      <p:sp>
        <p:nvSpPr>
          <p:cNvPr id="548" name="Rounded Rectangle"/>
          <p:cNvSpPr/>
          <p:nvPr/>
        </p:nvSpPr>
        <p:spPr>
          <a:xfrm>
            <a:off x="9540110" y="3604565"/>
            <a:ext cx="1019725" cy="1070087"/>
          </a:xfrm>
          <a:prstGeom prst="roundRect">
            <a:avLst>
              <a:gd name="adj" fmla="val 9401"/>
            </a:avLst>
          </a:prstGeom>
          <a:solidFill>
            <a:schemeClr val="bg1"/>
          </a:solidFill>
          <a:ln w="19050">
            <a:solidFill>
              <a:srgbClr val="0A0096"/>
            </a:solidFill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549" name="Rounded Rectangle"/>
          <p:cNvSpPr/>
          <p:nvPr/>
        </p:nvSpPr>
        <p:spPr>
          <a:xfrm>
            <a:off x="9603721" y="3675866"/>
            <a:ext cx="891559" cy="934688"/>
          </a:xfrm>
          <a:prstGeom prst="roundRect">
            <a:avLst>
              <a:gd name="adj" fmla="val 5562"/>
            </a:avLst>
          </a:prstGeom>
          <a:solidFill>
            <a:srgbClr val="0A0096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552" name="Rounded Rectangle"/>
          <p:cNvSpPr/>
          <p:nvPr/>
        </p:nvSpPr>
        <p:spPr>
          <a:xfrm>
            <a:off x="5964601" y="2157312"/>
            <a:ext cx="5895155" cy="1070087"/>
          </a:xfrm>
          <a:prstGeom prst="roundRect">
            <a:avLst>
              <a:gd name="adj" fmla="val 9401"/>
            </a:avLst>
          </a:prstGeom>
          <a:solidFill>
            <a:schemeClr val="bg1"/>
          </a:solidFill>
          <a:ln w="19050">
            <a:solidFill>
              <a:srgbClr val="0A0096"/>
            </a:solidFill>
            <a:miter lim="400000"/>
          </a:ln>
        </p:spPr>
        <p:txBody>
          <a:bodyPr lIns="0" tIns="0" rIns="0" bIns="0" anchor="ctr"/>
          <a:lstStyle/>
          <a:p>
            <a:endParaRPr sz="900" dirty="0"/>
          </a:p>
        </p:txBody>
      </p:sp>
      <p:sp>
        <p:nvSpPr>
          <p:cNvPr id="553" name="Rounded Rectangle"/>
          <p:cNvSpPr/>
          <p:nvPr/>
        </p:nvSpPr>
        <p:spPr>
          <a:xfrm>
            <a:off x="6024739" y="2228298"/>
            <a:ext cx="891559" cy="934688"/>
          </a:xfrm>
          <a:prstGeom prst="roundRect">
            <a:avLst>
              <a:gd name="adj" fmla="val 5562"/>
            </a:avLst>
          </a:prstGeom>
          <a:solidFill>
            <a:srgbClr val="0A0096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555" name="A neural network is a series of algorithms that try to recognize relationships in a data set through a process that mimics how the human brain works."/>
          <p:cNvSpPr txBox="1"/>
          <p:nvPr/>
        </p:nvSpPr>
        <p:spPr>
          <a:xfrm>
            <a:off x="110600" y="3362147"/>
            <a:ext cx="1452438" cy="205184"/>
          </a:xfrm>
          <a:prstGeom prst="rect">
            <a:avLst/>
          </a:prstGeom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fr-FR" sz="1000" b="1" dirty="0"/>
              <a:t>PRECISIONS</a:t>
            </a:r>
          </a:p>
        </p:txBody>
      </p:sp>
      <p:sp>
        <p:nvSpPr>
          <p:cNvPr id="556" name="Rounded Rectangle"/>
          <p:cNvSpPr/>
          <p:nvPr/>
        </p:nvSpPr>
        <p:spPr>
          <a:xfrm>
            <a:off x="7371947" y="3604880"/>
            <a:ext cx="1019725" cy="1070087"/>
          </a:xfrm>
          <a:prstGeom prst="roundRect">
            <a:avLst>
              <a:gd name="adj" fmla="val 9401"/>
            </a:avLst>
          </a:prstGeom>
          <a:solidFill>
            <a:schemeClr val="bg1"/>
          </a:solidFill>
          <a:ln w="19050">
            <a:solidFill>
              <a:srgbClr val="0A0096"/>
            </a:solidFill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557" name="Rounded Rectangle"/>
          <p:cNvSpPr/>
          <p:nvPr/>
        </p:nvSpPr>
        <p:spPr>
          <a:xfrm>
            <a:off x="7432084" y="3675866"/>
            <a:ext cx="891559" cy="934688"/>
          </a:xfrm>
          <a:prstGeom prst="roundRect">
            <a:avLst>
              <a:gd name="adj" fmla="val 5562"/>
            </a:avLst>
          </a:prstGeom>
          <a:solidFill>
            <a:srgbClr val="0A0096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559" name="Deep Leaming is a function of Al that mimics the functioning of the human brain in data processing and creating models for their use in decision making."/>
          <p:cNvSpPr txBox="1"/>
          <p:nvPr/>
        </p:nvSpPr>
        <p:spPr>
          <a:xfrm>
            <a:off x="836818" y="3779805"/>
            <a:ext cx="2009595" cy="205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800">
                <a:solidFill>
                  <a:srgbClr val="535353"/>
                </a:solidFill>
                <a:latin typeface="+mn-lt"/>
                <a:ea typeface="+mn-ea"/>
                <a:cs typeface="+mn-cs"/>
                <a:sym typeface="DM Sans Regular"/>
              </a:defRPr>
            </a:lvl1pPr>
          </a:lstStyle>
          <a:p>
            <a:r>
              <a:rPr lang="fr-FR" sz="1000" dirty="0">
                <a:solidFill>
                  <a:srgbClr val="0A0096"/>
                </a:solidFill>
                <a:latin typeface="Montserrat" pitchFamily="2" charset="77"/>
              </a:rPr>
              <a:t>«  … au niveau international »</a:t>
            </a:r>
          </a:p>
        </p:txBody>
      </p:sp>
      <p:sp>
        <p:nvSpPr>
          <p:cNvPr id="564" name="Freeform 673"/>
          <p:cNvSpPr/>
          <p:nvPr/>
        </p:nvSpPr>
        <p:spPr>
          <a:xfrm>
            <a:off x="2521762" y="2465873"/>
            <a:ext cx="481680" cy="5027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92" y="0"/>
                </a:moveTo>
                <a:cubicBezTo>
                  <a:pt x="16558" y="0"/>
                  <a:pt x="16132" y="69"/>
                  <a:pt x="15731" y="179"/>
                </a:cubicBezTo>
                <a:lnTo>
                  <a:pt x="15731" y="1234"/>
                </a:lnTo>
                <a:cubicBezTo>
                  <a:pt x="15291" y="1390"/>
                  <a:pt x="14898" y="1618"/>
                  <a:pt x="14551" y="1916"/>
                </a:cubicBezTo>
                <a:lnTo>
                  <a:pt x="13646" y="1397"/>
                </a:lnTo>
                <a:cubicBezTo>
                  <a:pt x="13050" y="1990"/>
                  <a:pt x="12604" y="2734"/>
                  <a:pt x="12384" y="3573"/>
                </a:cubicBezTo>
                <a:lnTo>
                  <a:pt x="13290" y="4093"/>
                </a:lnTo>
                <a:cubicBezTo>
                  <a:pt x="13249" y="4317"/>
                  <a:pt x="13225" y="4555"/>
                  <a:pt x="13225" y="4791"/>
                </a:cubicBezTo>
                <a:cubicBezTo>
                  <a:pt x="13225" y="5027"/>
                  <a:pt x="13249" y="5249"/>
                  <a:pt x="13290" y="5473"/>
                </a:cubicBezTo>
                <a:lnTo>
                  <a:pt x="12384" y="6009"/>
                </a:lnTo>
                <a:cubicBezTo>
                  <a:pt x="12604" y="6848"/>
                  <a:pt x="13050" y="7592"/>
                  <a:pt x="13646" y="8185"/>
                </a:cubicBezTo>
                <a:lnTo>
                  <a:pt x="14551" y="7666"/>
                </a:lnTo>
                <a:cubicBezTo>
                  <a:pt x="14898" y="7964"/>
                  <a:pt x="15292" y="8192"/>
                  <a:pt x="15731" y="8348"/>
                </a:cubicBezTo>
                <a:lnTo>
                  <a:pt x="15731" y="9403"/>
                </a:lnTo>
                <a:cubicBezTo>
                  <a:pt x="16132" y="9513"/>
                  <a:pt x="16558" y="9582"/>
                  <a:pt x="16992" y="9582"/>
                </a:cubicBezTo>
                <a:cubicBezTo>
                  <a:pt x="17426" y="9582"/>
                  <a:pt x="17837" y="9513"/>
                  <a:pt x="18237" y="9403"/>
                </a:cubicBezTo>
                <a:lnTo>
                  <a:pt x="18237" y="8348"/>
                </a:lnTo>
                <a:cubicBezTo>
                  <a:pt x="18677" y="8192"/>
                  <a:pt x="19087" y="7964"/>
                  <a:pt x="19434" y="7666"/>
                </a:cubicBezTo>
                <a:lnTo>
                  <a:pt x="20339" y="8185"/>
                </a:lnTo>
                <a:cubicBezTo>
                  <a:pt x="20935" y="7592"/>
                  <a:pt x="21380" y="6848"/>
                  <a:pt x="21600" y="6009"/>
                </a:cubicBezTo>
                <a:lnTo>
                  <a:pt x="20678" y="5473"/>
                </a:lnTo>
                <a:cubicBezTo>
                  <a:pt x="20720" y="5249"/>
                  <a:pt x="20759" y="5027"/>
                  <a:pt x="20759" y="4791"/>
                </a:cubicBezTo>
                <a:cubicBezTo>
                  <a:pt x="20759" y="4556"/>
                  <a:pt x="20736" y="4316"/>
                  <a:pt x="20695" y="4093"/>
                </a:cubicBezTo>
                <a:lnTo>
                  <a:pt x="21600" y="3573"/>
                </a:lnTo>
                <a:cubicBezTo>
                  <a:pt x="21380" y="2734"/>
                  <a:pt x="20935" y="1990"/>
                  <a:pt x="20339" y="1397"/>
                </a:cubicBezTo>
                <a:lnTo>
                  <a:pt x="19434" y="1916"/>
                </a:lnTo>
                <a:cubicBezTo>
                  <a:pt x="19087" y="1618"/>
                  <a:pt x="18677" y="1390"/>
                  <a:pt x="18237" y="1234"/>
                </a:cubicBezTo>
                <a:lnTo>
                  <a:pt x="18237" y="179"/>
                </a:lnTo>
                <a:cubicBezTo>
                  <a:pt x="17837" y="68"/>
                  <a:pt x="17426" y="0"/>
                  <a:pt x="16992" y="0"/>
                </a:cubicBezTo>
                <a:close/>
                <a:moveTo>
                  <a:pt x="16992" y="3021"/>
                </a:moveTo>
                <a:cubicBezTo>
                  <a:pt x="17961" y="3021"/>
                  <a:pt x="18738" y="3817"/>
                  <a:pt x="18738" y="4791"/>
                </a:cubicBezTo>
                <a:cubicBezTo>
                  <a:pt x="18738" y="5765"/>
                  <a:pt x="17961" y="6561"/>
                  <a:pt x="16992" y="6561"/>
                </a:cubicBezTo>
                <a:cubicBezTo>
                  <a:pt x="16022" y="6561"/>
                  <a:pt x="15230" y="5765"/>
                  <a:pt x="15230" y="4791"/>
                </a:cubicBezTo>
                <a:cubicBezTo>
                  <a:pt x="15230" y="3817"/>
                  <a:pt x="16022" y="3021"/>
                  <a:pt x="16992" y="3021"/>
                </a:cubicBezTo>
                <a:close/>
                <a:moveTo>
                  <a:pt x="8779" y="6123"/>
                </a:moveTo>
                <a:lnTo>
                  <a:pt x="8326" y="7341"/>
                </a:lnTo>
                <a:cubicBezTo>
                  <a:pt x="7800" y="7291"/>
                  <a:pt x="7270" y="7297"/>
                  <a:pt x="6758" y="7373"/>
                </a:cubicBezTo>
                <a:lnTo>
                  <a:pt x="6241" y="6204"/>
                </a:lnTo>
                <a:cubicBezTo>
                  <a:pt x="5070" y="6435"/>
                  <a:pt x="3963" y="6920"/>
                  <a:pt x="3023" y="7633"/>
                </a:cubicBezTo>
                <a:lnTo>
                  <a:pt x="3557" y="8819"/>
                </a:lnTo>
                <a:cubicBezTo>
                  <a:pt x="3158" y="9150"/>
                  <a:pt x="2789" y="9530"/>
                  <a:pt x="2474" y="9955"/>
                </a:cubicBezTo>
                <a:lnTo>
                  <a:pt x="1261" y="9485"/>
                </a:lnTo>
                <a:cubicBezTo>
                  <a:pt x="932" y="9970"/>
                  <a:pt x="668" y="10499"/>
                  <a:pt x="453" y="11060"/>
                </a:cubicBezTo>
                <a:cubicBezTo>
                  <a:pt x="240" y="11621"/>
                  <a:pt x="82" y="12201"/>
                  <a:pt x="0" y="12781"/>
                </a:cubicBezTo>
                <a:lnTo>
                  <a:pt x="1213" y="13252"/>
                </a:lnTo>
                <a:cubicBezTo>
                  <a:pt x="1163" y="13781"/>
                  <a:pt x="1185" y="14297"/>
                  <a:pt x="1261" y="14811"/>
                </a:cubicBezTo>
                <a:lnTo>
                  <a:pt x="81" y="15347"/>
                </a:lnTo>
                <a:cubicBezTo>
                  <a:pt x="193" y="15923"/>
                  <a:pt x="354" y="16487"/>
                  <a:pt x="598" y="17036"/>
                </a:cubicBezTo>
                <a:cubicBezTo>
                  <a:pt x="842" y="17586"/>
                  <a:pt x="1152" y="18094"/>
                  <a:pt x="1504" y="18563"/>
                </a:cubicBezTo>
                <a:lnTo>
                  <a:pt x="2684" y="18043"/>
                </a:lnTo>
                <a:cubicBezTo>
                  <a:pt x="3013" y="18444"/>
                  <a:pt x="3391" y="18799"/>
                  <a:pt x="3816" y="19115"/>
                </a:cubicBezTo>
                <a:lnTo>
                  <a:pt x="3363" y="20333"/>
                </a:lnTo>
                <a:cubicBezTo>
                  <a:pt x="3847" y="20661"/>
                  <a:pt x="4356" y="20946"/>
                  <a:pt x="4915" y="21162"/>
                </a:cubicBezTo>
                <a:cubicBezTo>
                  <a:pt x="5472" y="21376"/>
                  <a:pt x="6047" y="21518"/>
                  <a:pt x="6629" y="21600"/>
                </a:cubicBezTo>
                <a:lnTo>
                  <a:pt x="7098" y="20382"/>
                </a:lnTo>
                <a:cubicBezTo>
                  <a:pt x="7624" y="20432"/>
                  <a:pt x="8154" y="20426"/>
                  <a:pt x="8666" y="20349"/>
                </a:cubicBezTo>
                <a:lnTo>
                  <a:pt x="9183" y="21519"/>
                </a:lnTo>
                <a:cubicBezTo>
                  <a:pt x="10354" y="21288"/>
                  <a:pt x="11445" y="20786"/>
                  <a:pt x="12384" y="20073"/>
                </a:cubicBezTo>
                <a:lnTo>
                  <a:pt x="11867" y="18904"/>
                </a:lnTo>
                <a:cubicBezTo>
                  <a:pt x="12266" y="18573"/>
                  <a:pt x="12635" y="18194"/>
                  <a:pt x="12950" y="17767"/>
                </a:cubicBezTo>
                <a:lnTo>
                  <a:pt x="14147" y="18238"/>
                </a:lnTo>
                <a:cubicBezTo>
                  <a:pt x="14476" y="17753"/>
                  <a:pt x="14756" y="17224"/>
                  <a:pt x="14971" y="16663"/>
                </a:cubicBezTo>
                <a:cubicBezTo>
                  <a:pt x="15186" y="16102"/>
                  <a:pt x="15326" y="15522"/>
                  <a:pt x="15408" y="14941"/>
                </a:cubicBezTo>
                <a:lnTo>
                  <a:pt x="14195" y="14470"/>
                </a:lnTo>
                <a:cubicBezTo>
                  <a:pt x="14245" y="13942"/>
                  <a:pt x="14239" y="13425"/>
                  <a:pt x="14163" y="12911"/>
                </a:cubicBezTo>
                <a:lnTo>
                  <a:pt x="15343" y="12375"/>
                </a:lnTo>
                <a:cubicBezTo>
                  <a:pt x="15231" y="11800"/>
                  <a:pt x="15053" y="11236"/>
                  <a:pt x="14810" y="10686"/>
                </a:cubicBezTo>
                <a:cubicBezTo>
                  <a:pt x="14566" y="10137"/>
                  <a:pt x="14271" y="9629"/>
                  <a:pt x="13920" y="9160"/>
                </a:cubicBezTo>
                <a:lnTo>
                  <a:pt x="12724" y="9679"/>
                </a:lnTo>
                <a:cubicBezTo>
                  <a:pt x="12395" y="9279"/>
                  <a:pt x="12017" y="8924"/>
                  <a:pt x="11592" y="8608"/>
                </a:cubicBezTo>
                <a:lnTo>
                  <a:pt x="12061" y="7389"/>
                </a:lnTo>
                <a:cubicBezTo>
                  <a:pt x="11576" y="7062"/>
                  <a:pt x="11052" y="6777"/>
                  <a:pt x="10493" y="6561"/>
                </a:cubicBezTo>
                <a:cubicBezTo>
                  <a:pt x="9936" y="6346"/>
                  <a:pt x="9361" y="6205"/>
                  <a:pt x="8779" y="6123"/>
                </a:cubicBezTo>
                <a:close/>
                <a:moveTo>
                  <a:pt x="7599" y="10329"/>
                </a:moveTo>
                <a:cubicBezTo>
                  <a:pt x="8055" y="10314"/>
                  <a:pt x="8520" y="10398"/>
                  <a:pt x="8973" y="10573"/>
                </a:cubicBezTo>
                <a:cubicBezTo>
                  <a:pt x="10784" y="11270"/>
                  <a:pt x="11689" y="13301"/>
                  <a:pt x="10994" y="15120"/>
                </a:cubicBezTo>
                <a:cubicBezTo>
                  <a:pt x="10299" y="16939"/>
                  <a:pt x="8263" y="17848"/>
                  <a:pt x="6451" y="17150"/>
                </a:cubicBezTo>
                <a:cubicBezTo>
                  <a:pt x="4642" y="16452"/>
                  <a:pt x="3735" y="14422"/>
                  <a:pt x="4430" y="12603"/>
                </a:cubicBezTo>
                <a:cubicBezTo>
                  <a:pt x="4951" y="11238"/>
                  <a:pt x="6231" y="10376"/>
                  <a:pt x="7599" y="1032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DM Sans Regular"/>
              </a:defRPr>
            </a:pPr>
            <a:endParaRPr sz="900"/>
          </a:p>
        </p:txBody>
      </p:sp>
      <p:sp>
        <p:nvSpPr>
          <p:cNvPr id="565" name="Freeform 665"/>
          <p:cNvSpPr/>
          <p:nvPr/>
        </p:nvSpPr>
        <p:spPr>
          <a:xfrm>
            <a:off x="6200913" y="2472270"/>
            <a:ext cx="528810" cy="4676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775" y="0"/>
                </a:moveTo>
                <a:cubicBezTo>
                  <a:pt x="5338" y="0"/>
                  <a:pt x="4160" y="1376"/>
                  <a:pt x="4160" y="3080"/>
                </a:cubicBezTo>
                <a:cubicBezTo>
                  <a:pt x="4160" y="4783"/>
                  <a:pt x="5338" y="6180"/>
                  <a:pt x="6775" y="6180"/>
                </a:cubicBezTo>
                <a:cubicBezTo>
                  <a:pt x="7050" y="6180"/>
                  <a:pt x="7308" y="6112"/>
                  <a:pt x="7557" y="6019"/>
                </a:cubicBezTo>
                <a:lnTo>
                  <a:pt x="8474" y="7750"/>
                </a:lnTo>
                <a:cubicBezTo>
                  <a:pt x="7753" y="8486"/>
                  <a:pt x="7285" y="9574"/>
                  <a:pt x="7285" y="10790"/>
                </a:cubicBezTo>
                <a:cubicBezTo>
                  <a:pt x="7285" y="12039"/>
                  <a:pt x="7769" y="13155"/>
                  <a:pt x="8525" y="13890"/>
                </a:cubicBezTo>
                <a:lnTo>
                  <a:pt x="7591" y="15581"/>
                </a:lnTo>
                <a:cubicBezTo>
                  <a:pt x="7330" y="15476"/>
                  <a:pt x="7066" y="15420"/>
                  <a:pt x="6775" y="15420"/>
                </a:cubicBezTo>
                <a:cubicBezTo>
                  <a:pt x="5339" y="15420"/>
                  <a:pt x="4160" y="16796"/>
                  <a:pt x="4160" y="18500"/>
                </a:cubicBezTo>
                <a:cubicBezTo>
                  <a:pt x="4160" y="20203"/>
                  <a:pt x="5338" y="21600"/>
                  <a:pt x="6775" y="21600"/>
                </a:cubicBezTo>
                <a:cubicBezTo>
                  <a:pt x="8212" y="21600"/>
                  <a:pt x="9374" y="20203"/>
                  <a:pt x="9374" y="18500"/>
                </a:cubicBezTo>
                <a:cubicBezTo>
                  <a:pt x="9374" y="17698"/>
                  <a:pt x="9117" y="16975"/>
                  <a:pt x="8694" y="16426"/>
                </a:cubicBezTo>
                <a:lnTo>
                  <a:pt x="9679" y="14635"/>
                </a:lnTo>
                <a:cubicBezTo>
                  <a:pt x="9994" y="14749"/>
                  <a:pt x="10318" y="14816"/>
                  <a:pt x="10664" y="14816"/>
                </a:cubicBezTo>
                <a:cubicBezTo>
                  <a:pt x="12310" y="14816"/>
                  <a:pt x="13689" y="13420"/>
                  <a:pt x="13992" y="11575"/>
                </a:cubicBezTo>
                <a:lnTo>
                  <a:pt x="16421" y="11575"/>
                </a:lnTo>
                <a:cubicBezTo>
                  <a:pt x="16610" y="13059"/>
                  <a:pt x="17698" y="14192"/>
                  <a:pt x="19002" y="14192"/>
                </a:cubicBezTo>
                <a:cubicBezTo>
                  <a:pt x="20439" y="14192"/>
                  <a:pt x="21600" y="12815"/>
                  <a:pt x="21600" y="11112"/>
                </a:cubicBezTo>
                <a:cubicBezTo>
                  <a:pt x="21600" y="9409"/>
                  <a:pt x="20439" y="8012"/>
                  <a:pt x="19002" y="8012"/>
                </a:cubicBezTo>
                <a:cubicBezTo>
                  <a:pt x="17886" y="8012"/>
                  <a:pt x="16926" y="8854"/>
                  <a:pt x="16557" y="10025"/>
                </a:cubicBezTo>
                <a:lnTo>
                  <a:pt x="13992" y="10025"/>
                </a:lnTo>
                <a:cubicBezTo>
                  <a:pt x="13689" y="8180"/>
                  <a:pt x="12310" y="6784"/>
                  <a:pt x="10664" y="6784"/>
                </a:cubicBezTo>
                <a:cubicBezTo>
                  <a:pt x="10289" y="6784"/>
                  <a:pt x="9931" y="6872"/>
                  <a:pt x="9594" y="7005"/>
                </a:cubicBezTo>
                <a:lnTo>
                  <a:pt x="8660" y="5214"/>
                </a:lnTo>
                <a:cubicBezTo>
                  <a:pt x="9103" y="4661"/>
                  <a:pt x="9374" y="3902"/>
                  <a:pt x="9374" y="3080"/>
                </a:cubicBezTo>
                <a:cubicBezTo>
                  <a:pt x="9374" y="1376"/>
                  <a:pt x="8213" y="0"/>
                  <a:pt x="6775" y="0"/>
                </a:cubicBezTo>
                <a:close/>
                <a:moveTo>
                  <a:pt x="14570" y="0"/>
                </a:moveTo>
                <a:cubicBezTo>
                  <a:pt x="13133" y="0"/>
                  <a:pt x="11972" y="1376"/>
                  <a:pt x="11972" y="3080"/>
                </a:cubicBezTo>
                <a:cubicBezTo>
                  <a:pt x="11972" y="4784"/>
                  <a:pt x="13133" y="6180"/>
                  <a:pt x="14570" y="6180"/>
                </a:cubicBezTo>
                <a:cubicBezTo>
                  <a:pt x="16007" y="6180"/>
                  <a:pt x="17168" y="4784"/>
                  <a:pt x="17168" y="3080"/>
                </a:cubicBezTo>
                <a:cubicBezTo>
                  <a:pt x="17168" y="1376"/>
                  <a:pt x="16007" y="0"/>
                  <a:pt x="14570" y="0"/>
                </a:cubicBezTo>
                <a:close/>
                <a:moveTo>
                  <a:pt x="2598" y="8012"/>
                </a:moveTo>
                <a:cubicBezTo>
                  <a:pt x="1161" y="8012"/>
                  <a:pt x="0" y="9408"/>
                  <a:pt x="0" y="11112"/>
                </a:cubicBezTo>
                <a:cubicBezTo>
                  <a:pt x="0" y="12816"/>
                  <a:pt x="1161" y="14192"/>
                  <a:pt x="2598" y="14192"/>
                </a:cubicBezTo>
                <a:cubicBezTo>
                  <a:pt x="4035" y="14192"/>
                  <a:pt x="5213" y="12816"/>
                  <a:pt x="5213" y="11112"/>
                </a:cubicBezTo>
                <a:cubicBezTo>
                  <a:pt x="5213" y="9408"/>
                  <a:pt x="4035" y="8012"/>
                  <a:pt x="2598" y="8012"/>
                </a:cubicBezTo>
                <a:close/>
                <a:moveTo>
                  <a:pt x="10664" y="8334"/>
                </a:moveTo>
                <a:cubicBezTo>
                  <a:pt x="11812" y="8334"/>
                  <a:pt x="12753" y="9429"/>
                  <a:pt x="12753" y="10790"/>
                </a:cubicBezTo>
                <a:cubicBezTo>
                  <a:pt x="12753" y="12151"/>
                  <a:pt x="11812" y="13266"/>
                  <a:pt x="10664" y="13266"/>
                </a:cubicBezTo>
                <a:cubicBezTo>
                  <a:pt x="9516" y="13266"/>
                  <a:pt x="8592" y="12151"/>
                  <a:pt x="8592" y="10790"/>
                </a:cubicBezTo>
                <a:cubicBezTo>
                  <a:pt x="8592" y="9429"/>
                  <a:pt x="9516" y="8334"/>
                  <a:pt x="10664" y="8334"/>
                </a:cubicBezTo>
                <a:close/>
                <a:moveTo>
                  <a:pt x="14570" y="15420"/>
                </a:moveTo>
                <a:cubicBezTo>
                  <a:pt x="13133" y="15420"/>
                  <a:pt x="11972" y="16796"/>
                  <a:pt x="11972" y="18500"/>
                </a:cubicBezTo>
                <a:cubicBezTo>
                  <a:pt x="11972" y="20204"/>
                  <a:pt x="13133" y="21600"/>
                  <a:pt x="14570" y="21600"/>
                </a:cubicBezTo>
                <a:cubicBezTo>
                  <a:pt x="16007" y="21600"/>
                  <a:pt x="17168" y="20204"/>
                  <a:pt x="17168" y="18500"/>
                </a:cubicBezTo>
                <a:cubicBezTo>
                  <a:pt x="17168" y="16796"/>
                  <a:pt x="16007" y="15420"/>
                  <a:pt x="14570" y="1542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DM Sans Regular"/>
              </a:defRPr>
            </a:pPr>
            <a:endParaRPr sz="900"/>
          </a:p>
        </p:txBody>
      </p:sp>
      <p:sp>
        <p:nvSpPr>
          <p:cNvPr id="567" name="Freeform 726"/>
          <p:cNvSpPr/>
          <p:nvPr/>
        </p:nvSpPr>
        <p:spPr>
          <a:xfrm>
            <a:off x="7592974" y="3837207"/>
            <a:ext cx="567387" cy="6245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extrusionOk="0">
                <a:moveTo>
                  <a:pt x="8708" y="0"/>
                </a:moveTo>
                <a:lnTo>
                  <a:pt x="8708" y="1845"/>
                </a:lnTo>
                <a:cubicBezTo>
                  <a:pt x="6518" y="2193"/>
                  <a:pt x="4569" y="3190"/>
                  <a:pt x="3068" y="4620"/>
                </a:cubicBezTo>
                <a:cubicBezTo>
                  <a:pt x="1180" y="6417"/>
                  <a:pt x="-1" y="8914"/>
                  <a:pt x="0" y="11657"/>
                </a:cubicBezTo>
                <a:cubicBezTo>
                  <a:pt x="0" y="12147"/>
                  <a:pt x="49" y="12614"/>
                  <a:pt x="120" y="13077"/>
                </a:cubicBezTo>
                <a:lnTo>
                  <a:pt x="1954" y="12832"/>
                </a:lnTo>
                <a:cubicBezTo>
                  <a:pt x="1895" y="12443"/>
                  <a:pt x="1851" y="12053"/>
                  <a:pt x="1851" y="11657"/>
                </a:cubicBezTo>
                <a:cubicBezTo>
                  <a:pt x="1852" y="9395"/>
                  <a:pt x="2815" y="7345"/>
                  <a:pt x="4371" y="5861"/>
                </a:cubicBezTo>
                <a:cubicBezTo>
                  <a:pt x="5544" y="4745"/>
                  <a:pt x="7041" y="3966"/>
                  <a:pt x="8725" y="3641"/>
                </a:cubicBezTo>
                <a:lnTo>
                  <a:pt x="8742" y="5535"/>
                </a:lnTo>
                <a:lnTo>
                  <a:pt x="12428" y="2743"/>
                </a:lnTo>
                <a:lnTo>
                  <a:pt x="8708" y="0"/>
                </a:lnTo>
                <a:close/>
                <a:moveTo>
                  <a:pt x="14056" y="2318"/>
                </a:moveTo>
                <a:lnTo>
                  <a:pt x="13422" y="3984"/>
                </a:lnTo>
                <a:cubicBezTo>
                  <a:pt x="15059" y="4559"/>
                  <a:pt x="16457" y="5587"/>
                  <a:pt x="17451" y="6922"/>
                </a:cubicBezTo>
                <a:cubicBezTo>
                  <a:pt x="18445" y="8258"/>
                  <a:pt x="19027" y="9893"/>
                  <a:pt x="19028" y="11657"/>
                </a:cubicBezTo>
                <a:cubicBezTo>
                  <a:pt x="19027" y="12746"/>
                  <a:pt x="18815" y="13778"/>
                  <a:pt x="18411" y="14726"/>
                </a:cubicBezTo>
                <a:lnTo>
                  <a:pt x="16696" y="13698"/>
                </a:lnTo>
                <a:lnTo>
                  <a:pt x="17159" y="18155"/>
                </a:lnTo>
                <a:lnTo>
                  <a:pt x="21599" y="16669"/>
                </a:lnTo>
                <a:lnTo>
                  <a:pt x="19988" y="15690"/>
                </a:lnTo>
                <a:cubicBezTo>
                  <a:pt x="20563" y="14456"/>
                  <a:pt x="20879" y="13090"/>
                  <a:pt x="20879" y="11657"/>
                </a:cubicBezTo>
                <a:cubicBezTo>
                  <a:pt x="20879" y="9520"/>
                  <a:pt x="20167" y="7531"/>
                  <a:pt x="18959" y="5910"/>
                </a:cubicBezTo>
                <a:cubicBezTo>
                  <a:pt x="17752" y="4289"/>
                  <a:pt x="16050" y="3020"/>
                  <a:pt x="14056" y="2318"/>
                </a:cubicBezTo>
                <a:close/>
                <a:moveTo>
                  <a:pt x="10508" y="6873"/>
                </a:moveTo>
                <a:cubicBezTo>
                  <a:pt x="10050" y="6873"/>
                  <a:pt x="9610" y="6927"/>
                  <a:pt x="9188" y="7037"/>
                </a:cubicBezTo>
                <a:lnTo>
                  <a:pt x="9188" y="8098"/>
                </a:lnTo>
                <a:cubicBezTo>
                  <a:pt x="8725" y="8254"/>
                  <a:pt x="8303" y="8486"/>
                  <a:pt x="7937" y="8784"/>
                </a:cubicBezTo>
                <a:lnTo>
                  <a:pt x="6977" y="8261"/>
                </a:lnTo>
                <a:cubicBezTo>
                  <a:pt x="6349" y="8854"/>
                  <a:pt x="5888" y="9594"/>
                  <a:pt x="5657" y="10432"/>
                </a:cubicBezTo>
                <a:lnTo>
                  <a:pt x="6617" y="10971"/>
                </a:lnTo>
                <a:cubicBezTo>
                  <a:pt x="6574" y="11195"/>
                  <a:pt x="6548" y="11421"/>
                  <a:pt x="6548" y="11657"/>
                </a:cubicBezTo>
                <a:cubicBezTo>
                  <a:pt x="6548" y="11892"/>
                  <a:pt x="6573" y="12119"/>
                  <a:pt x="6617" y="12343"/>
                </a:cubicBezTo>
                <a:lnTo>
                  <a:pt x="5657" y="12865"/>
                </a:lnTo>
                <a:cubicBezTo>
                  <a:pt x="5888" y="13704"/>
                  <a:pt x="6349" y="14460"/>
                  <a:pt x="6977" y="15053"/>
                </a:cubicBezTo>
                <a:lnTo>
                  <a:pt x="7937" y="14530"/>
                </a:lnTo>
                <a:cubicBezTo>
                  <a:pt x="8303" y="14828"/>
                  <a:pt x="8725" y="15060"/>
                  <a:pt x="9188" y="15216"/>
                </a:cubicBezTo>
                <a:lnTo>
                  <a:pt x="9188" y="16261"/>
                </a:lnTo>
                <a:cubicBezTo>
                  <a:pt x="9610" y="16371"/>
                  <a:pt x="10050" y="16441"/>
                  <a:pt x="10508" y="16441"/>
                </a:cubicBezTo>
                <a:cubicBezTo>
                  <a:pt x="10966" y="16441"/>
                  <a:pt x="11406" y="16370"/>
                  <a:pt x="11828" y="16261"/>
                </a:cubicBezTo>
                <a:lnTo>
                  <a:pt x="11828" y="15216"/>
                </a:lnTo>
                <a:cubicBezTo>
                  <a:pt x="12291" y="15060"/>
                  <a:pt x="12713" y="14828"/>
                  <a:pt x="13079" y="14530"/>
                </a:cubicBezTo>
                <a:lnTo>
                  <a:pt x="14039" y="15053"/>
                </a:lnTo>
                <a:cubicBezTo>
                  <a:pt x="14667" y="14460"/>
                  <a:pt x="15128" y="13704"/>
                  <a:pt x="15359" y="12865"/>
                </a:cubicBezTo>
                <a:lnTo>
                  <a:pt x="14399" y="12343"/>
                </a:lnTo>
                <a:cubicBezTo>
                  <a:pt x="14442" y="12119"/>
                  <a:pt x="14468" y="11892"/>
                  <a:pt x="14468" y="11657"/>
                </a:cubicBezTo>
                <a:cubicBezTo>
                  <a:pt x="14468" y="11422"/>
                  <a:pt x="14443" y="11195"/>
                  <a:pt x="14399" y="10971"/>
                </a:cubicBezTo>
                <a:lnTo>
                  <a:pt x="15359" y="10432"/>
                </a:lnTo>
                <a:cubicBezTo>
                  <a:pt x="15128" y="9594"/>
                  <a:pt x="14667" y="8854"/>
                  <a:pt x="14039" y="8261"/>
                </a:cubicBezTo>
                <a:lnTo>
                  <a:pt x="13079" y="8784"/>
                </a:lnTo>
                <a:cubicBezTo>
                  <a:pt x="12713" y="8486"/>
                  <a:pt x="12291" y="8254"/>
                  <a:pt x="11828" y="8098"/>
                </a:cubicBezTo>
                <a:lnTo>
                  <a:pt x="11828" y="7037"/>
                </a:lnTo>
                <a:cubicBezTo>
                  <a:pt x="11406" y="6926"/>
                  <a:pt x="10966" y="6873"/>
                  <a:pt x="10508" y="6873"/>
                </a:cubicBezTo>
                <a:close/>
                <a:moveTo>
                  <a:pt x="10508" y="9894"/>
                </a:moveTo>
                <a:cubicBezTo>
                  <a:pt x="11529" y="9894"/>
                  <a:pt x="12359" y="10684"/>
                  <a:pt x="12359" y="11657"/>
                </a:cubicBezTo>
                <a:cubicBezTo>
                  <a:pt x="12359" y="12630"/>
                  <a:pt x="11529" y="13420"/>
                  <a:pt x="10508" y="13420"/>
                </a:cubicBezTo>
                <a:cubicBezTo>
                  <a:pt x="9486" y="13420"/>
                  <a:pt x="8657" y="12630"/>
                  <a:pt x="8657" y="11657"/>
                </a:cubicBezTo>
                <a:cubicBezTo>
                  <a:pt x="8657" y="10684"/>
                  <a:pt x="9486" y="9894"/>
                  <a:pt x="10508" y="9894"/>
                </a:cubicBezTo>
                <a:close/>
                <a:moveTo>
                  <a:pt x="1165" y="14302"/>
                </a:moveTo>
                <a:lnTo>
                  <a:pt x="463" y="18726"/>
                </a:lnTo>
                <a:lnTo>
                  <a:pt x="2228" y="17779"/>
                </a:lnTo>
                <a:cubicBezTo>
                  <a:pt x="3063" y="18794"/>
                  <a:pt x="4097" y="19651"/>
                  <a:pt x="5280" y="20294"/>
                </a:cubicBezTo>
                <a:cubicBezTo>
                  <a:pt x="6803" y="21122"/>
                  <a:pt x="8562" y="21600"/>
                  <a:pt x="10439" y="21600"/>
                </a:cubicBezTo>
                <a:cubicBezTo>
                  <a:pt x="12742" y="21600"/>
                  <a:pt x="14885" y="20878"/>
                  <a:pt x="16611" y="19673"/>
                </a:cubicBezTo>
                <a:lnTo>
                  <a:pt x="15514" y="18253"/>
                </a:lnTo>
                <a:cubicBezTo>
                  <a:pt x="14090" y="19245"/>
                  <a:pt x="12339" y="19836"/>
                  <a:pt x="10439" y="19836"/>
                </a:cubicBezTo>
                <a:cubicBezTo>
                  <a:pt x="8889" y="19836"/>
                  <a:pt x="7442" y="19440"/>
                  <a:pt x="6188" y="18759"/>
                </a:cubicBezTo>
                <a:cubicBezTo>
                  <a:pt x="5297" y="18274"/>
                  <a:pt x="4512" y="17643"/>
                  <a:pt x="3857" y="16898"/>
                </a:cubicBezTo>
                <a:lnTo>
                  <a:pt x="5520" y="16000"/>
                </a:lnTo>
                <a:lnTo>
                  <a:pt x="1165" y="1430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DM Sans Regular"/>
              </a:defRPr>
            </a:pPr>
            <a:endParaRPr sz="900"/>
          </a:p>
        </p:txBody>
      </p:sp>
      <p:sp>
        <p:nvSpPr>
          <p:cNvPr id="568" name="Freeform 924"/>
          <p:cNvSpPr/>
          <p:nvPr/>
        </p:nvSpPr>
        <p:spPr>
          <a:xfrm>
            <a:off x="9771438" y="3823051"/>
            <a:ext cx="553633" cy="655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486"/>
                </a:lnTo>
                <a:cubicBezTo>
                  <a:pt x="0" y="18989"/>
                  <a:pt x="1406" y="20234"/>
                  <a:pt x="3103" y="20234"/>
                </a:cubicBezTo>
                <a:lnTo>
                  <a:pt x="8888" y="20234"/>
                </a:lnTo>
                <a:cubicBezTo>
                  <a:pt x="7962" y="19076"/>
                  <a:pt x="7407" y="17648"/>
                  <a:pt x="7407" y="16120"/>
                </a:cubicBezTo>
                <a:cubicBezTo>
                  <a:pt x="7407" y="12195"/>
                  <a:pt x="11002" y="9027"/>
                  <a:pt x="15434" y="9027"/>
                </a:cubicBezTo>
                <a:cubicBezTo>
                  <a:pt x="16647" y="9027"/>
                  <a:pt x="17807" y="9256"/>
                  <a:pt x="18837" y="9683"/>
                </a:cubicBezTo>
                <a:lnTo>
                  <a:pt x="18837" y="5746"/>
                </a:lnTo>
                <a:lnTo>
                  <a:pt x="15434" y="5746"/>
                </a:lnTo>
                <a:cubicBezTo>
                  <a:pt x="13737" y="5745"/>
                  <a:pt x="12351" y="4501"/>
                  <a:pt x="12351" y="2997"/>
                </a:cubicBezTo>
                <a:lnTo>
                  <a:pt x="12351" y="0"/>
                </a:lnTo>
                <a:lnTo>
                  <a:pt x="0" y="0"/>
                </a:lnTo>
                <a:close/>
                <a:moveTo>
                  <a:pt x="13893" y="0"/>
                </a:moveTo>
                <a:lnTo>
                  <a:pt x="13893" y="2997"/>
                </a:lnTo>
                <a:cubicBezTo>
                  <a:pt x="13893" y="3751"/>
                  <a:pt x="14584" y="4380"/>
                  <a:pt x="15434" y="4380"/>
                </a:cubicBezTo>
                <a:lnTo>
                  <a:pt x="18837" y="4380"/>
                </a:lnTo>
                <a:lnTo>
                  <a:pt x="13893" y="0"/>
                </a:lnTo>
                <a:close/>
                <a:moveTo>
                  <a:pt x="3703" y="2997"/>
                </a:moveTo>
                <a:lnTo>
                  <a:pt x="9569" y="2997"/>
                </a:lnTo>
                <a:lnTo>
                  <a:pt x="9569" y="4380"/>
                </a:lnTo>
                <a:lnTo>
                  <a:pt x="3703" y="4380"/>
                </a:lnTo>
                <a:lnTo>
                  <a:pt x="3703" y="2997"/>
                </a:lnTo>
                <a:close/>
                <a:moveTo>
                  <a:pt x="3703" y="6278"/>
                </a:moveTo>
                <a:lnTo>
                  <a:pt x="11431" y="6278"/>
                </a:lnTo>
                <a:lnTo>
                  <a:pt x="11431" y="7643"/>
                </a:lnTo>
                <a:lnTo>
                  <a:pt x="3703" y="7643"/>
                </a:lnTo>
                <a:lnTo>
                  <a:pt x="3703" y="6278"/>
                </a:lnTo>
                <a:close/>
                <a:moveTo>
                  <a:pt x="13953" y="10658"/>
                </a:moveTo>
                <a:lnTo>
                  <a:pt x="13953" y="12272"/>
                </a:lnTo>
                <a:cubicBezTo>
                  <a:pt x="13412" y="12441"/>
                  <a:pt x="12918" y="12693"/>
                  <a:pt x="12492" y="13017"/>
                </a:cubicBezTo>
                <a:lnTo>
                  <a:pt x="10910" y="12201"/>
                </a:lnTo>
                <a:lnTo>
                  <a:pt x="9369" y="14577"/>
                </a:lnTo>
                <a:lnTo>
                  <a:pt x="10950" y="15375"/>
                </a:lnTo>
                <a:cubicBezTo>
                  <a:pt x="10900" y="15618"/>
                  <a:pt x="10870" y="15864"/>
                  <a:pt x="10870" y="16120"/>
                </a:cubicBezTo>
                <a:cubicBezTo>
                  <a:pt x="10870" y="16376"/>
                  <a:pt x="10900" y="16622"/>
                  <a:pt x="10950" y="16865"/>
                </a:cubicBezTo>
                <a:lnTo>
                  <a:pt x="9369" y="17681"/>
                </a:lnTo>
                <a:lnTo>
                  <a:pt x="10910" y="20039"/>
                </a:lnTo>
                <a:lnTo>
                  <a:pt x="12492" y="19241"/>
                </a:lnTo>
                <a:cubicBezTo>
                  <a:pt x="12918" y="19565"/>
                  <a:pt x="13412" y="19817"/>
                  <a:pt x="13953" y="19986"/>
                </a:cubicBezTo>
                <a:lnTo>
                  <a:pt x="13953" y="21600"/>
                </a:lnTo>
                <a:lnTo>
                  <a:pt x="17036" y="21600"/>
                </a:lnTo>
                <a:lnTo>
                  <a:pt x="17036" y="19986"/>
                </a:lnTo>
                <a:cubicBezTo>
                  <a:pt x="17577" y="19817"/>
                  <a:pt x="18070" y="19565"/>
                  <a:pt x="18497" y="19241"/>
                </a:cubicBezTo>
                <a:lnTo>
                  <a:pt x="20059" y="20039"/>
                </a:lnTo>
                <a:lnTo>
                  <a:pt x="21600" y="17681"/>
                </a:lnTo>
                <a:lnTo>
                  <a:pt x="20039" y="16865"/>
                </a:lnTo>
                <a:cubicBezTo>
                  <a:pt x="20089" y="16622"/>
                  <a:pt x="20119" y="16376"/>
                  <a:pt x="20119" y="16120"/>
                </a:cubicBezTo>
                <a:cubicBezTo>
                  <a:pt x="20119" y="15864"/>
                  <a:pt x="20089" y="15618"/>
                  <a:pt x="20039" y="15375"/>
                </a:cubicBezTo>
                <a:lnTo>
                  <a:pt x="21600" y="14577"/>
                </a:lnTo>
                <a:lnTo>
                  <a:pt x="20059" y="12201"/>
                </a:lnTo>
                <a:lnTo>
                  <a:pt x="18497" y="13017"/>
                </a:lnTo>
                <a:cubicBezTo>
                  <a:pt x="18070" y="12693"/>
                  <a:pt x="17577" y="12441"/>
                  <a:pt x="17036" y="12272"/>
                </a:cubicBezTo>
                <a:lnTo>
                  <a:pt x="17036" y="10658"/>
                </a:lnTo>
                <a:lnTo>
                  <a:pt x="13953" y="10658"/>
                </a:lnTo>
                <a:close/>
                <a:moveTo>
                  <a:pt x="15434" y="14205"/>
                </a:moveTo>
                <a:cubicBezTo>
                  <a:pt x="16626" y="14205"/>
                  <a:pt x="17596" y="15064"/>
                  <a:pt x="17596" y="16120"/>
                </a:cubicBezTo>
                <a:cubicBezTo>
                  <a:pt x="17596" y="17177"/>
                  <a:pt x="16626" y="18035"/>
                  <a:pt x="15434" y="18035"/>
                </a:cubicBezTo>
                <a:cubicBezTo>
                  <a:pt x="14241" y="18035"/>
                  <a:pt x="13272" y="17177"/>
                  <a:pt x="13272" y="16120"/>
                </a:cubicBezTo>
                <a:cubicBezTo>
                  <a:pt x="13272" y="15064"/>
                  <a:pt x="14241" y="14205"/>
                  <a:pt x="15434" y="1420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DM Sans Regular"/>
              </a:defRPr>
            </a:pPr>
            <a:endParaRPr sz="900"/>
          </a:p>
        </p:txBody>
      </p:sp>
      <p:cxnSp>
        <p:nvCxnSpPr>
          <p:cNvPr id="2" name="Straight Connector 12">
            <a:extLst>
              <a:ext uri="{FF2B5EF4-FFF2-40B4-BE49-F238E27FC236}">
                <a16:creationId xmlns:a16="http://schemas.microsoft.com/office/drawing/2014/main" id="{C6F69DD7-16A9-84AC-B3E4-4B6A2A0E292F}"/>
              </a:ext>
            </a:extLst>
          </p:cNvPr>
          <p:cNvCxnSpPr>
            <a:cxnSpLocks/>
          </p:cNvCxnSpPr>
          <p:nvPr/>
        </p:nvCxnSpPr>
        <p:spPr>
          <a:xfrm flipV="1">
            <a:off x="3367928" y="1584551"/>
            <a:ext cx="520516" cy="483335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DDDE4051-2BD4-6183-A09E-D110A7312C0D}"/>
              </a:ext>
            </a:extLst>
          </p:cNvPr>
          <p:cNvCxnSpPr>
            <a:cxnSpLocks/>
          </p:cNvCxnSpPr>
          <p:nvPr/>
        </p:nvCxnSpPr>
        <p:spPr>
          <a:xfrm>
            <a:off x="4553144" y="2241287"/>
            <a:ext cx="0" cy="31581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id="{8E101C13-A380-3A98-4D93-259DEBFCA58C}"/>
              </a:ext>
            </a:extLst>
          </p:cNvPr>
          <p:cNvCxnSpPr>
            <a:cxnSpLocks/>
          </p:cNvCxnSpPr>
          <p:nvPr/>
        </p:nvCxnSpPr>
        <p:spPr>
          <a:xfrm>
            <a:off x="5382705" y="1584551"/>
            <a:ext cx="505045" cy="465652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 neural network is a series of algorithms that try to recognize relationships in a data set through a process that mimics how the human brain works.">
            <a:extLst>
              <a:ext uri="{FF2B5EF4-FFF2-40B4-BE49-F238E27FC236}">
                <a16:creationId xmlns:a16="http://schemas.microsoft.com/office/drawing/2014/main" id="{6186DE7A-D21F-7BFF-F527-A283B2C1C23E}"/>
              </a:ext>
            </a:extLst>
          </p:cNvPr>
          <p:cNvSpPr txBox="1"/>
          <p:nvPr/>
        </p:nvSpPr>
        <p:spPr>
          <a:xfrm>
            <a:off x="7004624" y="2442241"/>
            <a:ext cx="4586928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800">
                <a:solidFill>
                  <a:srgbClr val="535353"/>
                </a:solidFill>
                <a:latin typeface="+mn-lt"/>
                <a:ea typeface="+mn-ea"/>
                <a:cs typeface="+mn-cs"/>
                <a:sym typeface="DM Sans Regular"/>
              </a:defRPr>
            </a:lvl1pPr>
          </a:lstStyle>
          <a:p>
            <a:pPr algn="ctr"/>
            <a:r>
              <a:rPr lang="fr-FR" sz="1400" b="1" dirty="0">
                <a:solidFill>
                  <a:srgbClr val="0A0096"/>
                </a:solidFill>
                <a:latin typeface="Montserrat" pitchFamily="2" charset="77"/>
              </a:rPr>
              <a:t>PARTICIPATION DES ETRANGERS AUX COMPETITIONS ORGANISEES PAR LA FFJDA</a:t>
            </a:r>
          </a:p>
        </p:txBody>
      </p:sp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id="{7F23C296-0ECA-7847-AD13-242DFC531F49}"/>
              </a:ext>
            </a:extLst>
          </p:cNvPr>
          <p:cNvCxnSpPr>
            <a:cxnSpLocks/>
          </p:cNvCxnSpPr>
          <p:nvPr/>
        </p:nvCxnSpPr>
        <p:spPr>
          <a:xfrm>
            <a:off x="6725821" y="3255570"/>
            <a:ext cx="0" cy="15791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5BCBFA-A008-0F5D-ACEB-42A8BB878692}"/>
              </a:ext>
            </a:extLst>
          </p:cNvPr>
          <p:cNvCxnSpPr>
            <a:cxnSpLocks/>
          </p:cNvCxnSpPr>
          <p:nvPr/>
        </p:nvCxnSpPr>
        <p:spPr>
          <a:xfrm>
            <a:off x="8890428" y="3278113"/>
            <a:ext cx="0" cy="15791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 neural network is a series of algorithms that try to recognize relationships in a data set through a process that mimics how the human brain works.">
            <a:extLst>
              <a:ext uri="{FF2B5EF4-FFF2-40B4-BE49-F238E27FC236}">
                <a16:creationId xmlns:a16="http://schemas.microsoft.com/office/drawing/2014/main" id="{2FF45C34-13D2-AE0A-586A-09C822DC73B8}"/>
              </a:ext>
            </a:extLst>
          </p:cNvPr>
          <p:cNvSpPr txBox="1"/>
          <p:nvPr/>
        </p:nvSpPr>
        <p:spPr>
          <a:xfrm>
            <a:off x="9771438" y="4746938"/>
            <a:ext cx="614442" cy="189796"/>
          </a:xfrm>
          <a:prstGeom prst="rect">
            <a:avLst/>
          </a:prstGeom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800">
                <a:solidFill>
                  <a:srgbClr val="535353"/>
                </a:solidFill>
                <a:latin typeface="+mn-lt"/>
                <a:ea typeface="+mn-ea"/>
                <a:cs typeface="+mn-cs"/>
                <a:sym typeface="DM Sans Regular"/>
              </a:defRPr>
            </a:lvl1pPr>
          </a:lstStyle>
          <a:p>
            <a:r>
              <a:rPr lang="fr-FR" sz="900" b="1" dirty="0">
                <a:solidFill>
                  <a:srgbClr val="0A0096"/>
                </a:solidFill>
                <a:latin typeface="Montserrat" pitchFamily="2" charset="77"/>
              </a:rPr>
              <a:t>EQUIPES</a:t>
            </a:r>
          </a:p>
        </p:txBody>
      </p:sp>
      <p:sp>
        <p:nvSpPr>
          <p:cNvPr id="31" name="A neural network is a series of algorithms that try to recognize relationships in a data set through a process that mimics how the human brain works.">
            <a:extLst>
              <a:ext uri="{FF2B5EF4-FFF2-40B4-BE49-F238E27FC236}">
                <a16:creationId xmlns:a16="http://schemas.microsoft.com/office/drawing/2014/main" id="{2D0C73E2-6FCF-367B-821F-7872178E3073}"/>
              </a:ext>
            </a:extLst>
          </p:cNvPr>
          <p:cNvSpPr txBox="1"/>
          <p:nvPr/>
        </p:nvSpPr>
        <p:spPr>
          <a:xfrm>
            <a:off x="69376" y="2536292"/>
            <a:ext cx="2219882" cy="26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800">
                <a:solidFill>
                  <a:srgbClr val="535353"/>
                </a:solidFill>
                <a:latin typeface="+mn-lt"/>
                <a:ea typeface="+mn-ea"/>
                <a:cs typeface="+mn-cs"/>
                <a:sym typeface="DM Sans Regular"/>
              </a:defRPr>
            </a:lvl1pPr>
          </a:lstStyle>
          <a:p>
            <a:pPr algn="ctr"/>
            <a:r>
              <a:rPr lang="fr-FR" sz="1400" b="1" dirty="0">
                <a:solidFill>
                  <a:srgbClr val="0A0096"/>
                </a:solidFill>
                <a:latin typeface="Montserrat" pitchFamily="2" charset="77"/>
              </a:rPr>
              <a:t>DOUBLE NATIONALITE</a:t>
            </a:r>
          </a:p>
        </p:txBody>
      </p:sp>
      <p:sp>
        <p:nvSpPr>
          <p:cNvPr id="32" name="Deep Leaming is a function of Al that mimics the functioning of the human brain in data processing and creating models for their use in decision making.">
            <a:extLst>
              <a:ext uri="{FF2B5EF4-FFF2-40B4-BE49-F238E27FC236}">
                <a16:creationId xmlns:a16="http://schemas.microsoft.com/office/drawing/2014/main" id="{94318134-692B-8D07-396B-D1E1776A674F}"/>
              </a:ext>
            </a:extLst>
          </p:cNvPr>
          <p:cNvSpPr txBox="1"/>
          <p:nvPr/>
        </p:nvSpPr>
        <p:spPr>
          <a:xfrm>
            <a:off x="835795" y="4102487"/>
            <a:ext cx="2009591" cy="205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800">
                <a:solidFill>
                  <a:srgbClr val="535353"/>
                </a:solidFill>
                <a:latin typeface="+mn-lt"/>
                <a:ea typeface="+mn-ea"/>
                <a:cs typeface="+mn-cs"/>
                <a:sym typeface="DM Sans Regular"/>
              </a:defRPr>
            </a:lvl1pPr>
          </a:lstStyle>
          <a:p>
            <a:r>
              <a:rPr lang="fr-FR" sz="1000" dirty="0">
                <a:solidFill>
                  <a:srgbClr val="0A0096"/>
                </a:solidFill>
                <a:latin typeface="Montserrat" pitchFamily="2" charset="77"/>
              </a:rPr>
              <a:t>«  … RL de la catégorie d’âge»</a:t>
            </a:r>
          </a:p>
        </p:txBody>
      </p:sp>
      <p:cxnSp>
        <p:nvCxnSpPr>
          <p:cNvPr id="33" name="Straight Connector 12">
            <a:extLst>
              <a:ext uri="{FF2B5EF4-FFF2-40B4-BE49-F238E27FC236}">
                <a16:creationId xmlns:a16="http://schemas.microsoft.com/office/drawing/2014/main" id="{D17A0CD6-1317-E426-9A25-D0D644112A31}"/>
              </a:ext>
            </a:extLst>
          </p:cNvPr>
          <p:cNvCxnSpPr>
            <a:cxnSpLocks/>
          </p:cNvCxnSpPr>
          <p:nvPr/>
        </p:nvCxnSpPr>
        <p:spPr>
          <a:xfrm>
            <a:off x="520669" y="3879714"/>
            <a:ext cx="251059" cy="0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2">
            <a:extLst>
              <a:ext uri="{FF2B5EF4-FFF2-40B4-BE49-F238E27FC236}">
                <a16:creationId xmlns:a16="http://schemas.microsoft.com/office/drawing/2014/main" id="{51D0F841-8F75-56CC-5904-2E095014DB49}"/>
              </a:ext>
            </a:extLst>
          </p:cNvPr>
          <p:cNvCxnSpPr>
            <a:cxnSpLocks/>
          </p:cNvCxnSpPr>
          <p:nvPr/>
        </p:nvCxnSpPr>
        <p:spPr>
          <a:xfrm>
            <a:off x="520668" y="4198066"/>
            <a:ext cx="251059" cy="0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2">
            <a:extLst>
              <a:ext uri="{FF2B5EF4-FFF2-40B4-BE49-F238E27FC236}">
                <a16:creationId xmlns:a16="http://schemas.microsoft.com/office/drawing/2014/main" id="{49828372-0629-8B27-A95F-B1506EFB77A3}"/>
              </a:ext>
            </a:extLst>
          </p:cNvPr>
          <p:cNvCxnSpPr>
            <a:cxnSpLocks/>
          </p:cNvCxnSpPr>
          <p:nvPr/>
        </p:nvCxnSpPr>
        <p:spPr>
          <a:xfrm>
            <a:off x="464106" y="3632113"/>
            <a:ext cx="0" cy="591820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Deep Leaming is a function of Al that mimics the functioning of the human brain in data processing and creating models for their use in decision making.">
            <a:extLst>
              <a:ext uri="{FF2B5EF4-FFF2-40B4-BE49-F238E27FC236}">
                <a16:creationId xmlns:a16="http://schemas.microsoft.com/office/drawing/2014/main" id="{ACB54F3D-E406-7166-27B8-585D5319C505}"/>
              </a:ext>
            </a:extLst>
          </p:cNvPr>
          <p:cNvSpPr txBox="1"/>
          <p:nvPr/>
        </p:nvSpPr>
        <p:spPr>
          <a:xfrm>
            <a:off x="5444070" y="5485933"/>
            <a:ext cx="1420934" cy="205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800">
                <a:solidFill>
                  <a:srgbClr val="535353"/>
                </a:solidFill>
                <a:latin typeface="+mn-lt"/>
                <a:ea typeface="+mn-ea"/>
                <a:cs typeface="+mn-cs"/>
                <a:sym typeface="DM Sans Regular"/>
              </a:defRPr>
            </a:lvl1pPr>
          </a:lstStyle>
          <a:p>
            <a:r>
              <a:rPr lang="fr-FR" sz="1000" dirty="0">
                <a:solidFill>
                  <a:srgbClr val="0A0096"/>
                </a:solidFill>
                <a:latin typeface="Montserrat" pitchFamily="2" charset="77"/>
              </a:rPr>
              <a:t>2 années de licence</a:t>
            </a:r>
          </a:p>
        </p:txBody>
      </p:sp>
      <p:sp>
        <p:nvSpPr>
          <p:cNvPr id="41" name="Deep Leaming is a function of Al that mimics the functioning of the human brain in data processing and creating models for their use in decision making.">
            <a:extLst>
              <a:ext uri="{FF2B5EF4-FFF2-40B4-BE49-F238E27FC236}">
                <a16:creationId xmlns:a16="http://schemas.microsoft.com/office/drawing/2014/main" id="{390BEFEA-D155-4E33-A697-BEB6E32948FE}"/>
              </a:ext>
            </a:extLst>
          </p:cNvPr>
          <p:cNvSpPr txBox="1"/>
          <p:nvPr/>
        </p:nvSpPr>
        <p:spPr>
          <a:xfrm>
            <a:off x="4876112" y="5164327"/>
            <a:ext cx="2009591" cy="205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800">
                <a:solidFill>
                  <a:srgbClr val="535353"/>
                </a:solidFill>
                <a:latin typeface="+mn-lt"/>
                <a:ea typeface="+mn-ea"/>
                <a:cs typeface="+mn-cs"/>
                <a:sym typeface="DM Sans Regular"/>
              </a:defRPr>
            </a:lvl1pPr>
          </a:lstStyle>
          <a:p>
            <a:r>
              <a:rPr lang="fr-FR" sz="1000" dirty="0">
                <a:solidFill>
                  <a:srgbClr val="0A0096"/>
                </a:solidFill>
                <a:latin typeface="Montserrat" pitchFamily="2" charset="77"/>
              </a:rPr>
              <a:t>«  … RL de la catégorie d’âge»</a:t>
            </a:r>
          </a:p>
        </p:txBody>
      </p:sp>
      <p:cxnSp>
        <p:nvCxnSpPr>
          <p:cNvPr id="42" name="Straight Connector 12">
            <a:extLst>
              <a:ext uri="{FF2B5EF4-FFF2-40B4-BE49-F238E27FC236}">
                <a16:creationId xmlns:a16="http://schemas.microsoft.com/office/drawing/2014/main" id="{50A29882-0D85-C6B6-6911-19508B276B67}"/>
              </a:ext>
            </a:extLst>
          </p:cNvPr>
          <p:cNvCxnSpPr>
            <a:cxnSpLocks/>
          </p:cNvCxnSpPr>
          <p:nvPr/>
        </p:nvCxnSpPr>
        <p:spPr>
          <a:xfrm>
            <a:off x="6865004" y="5297843"/>
            <a:ext cx="251059" cy="0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2">
            <a:extLst>
              <a:ext uri="{FF2B5EF4-FFF2-40B4-BE49-F238E27FC236}">
                <a16:creationId xmlns:a16="http://schemas.microsoft.com/office/drawing/2014/main" id="{D459AD0A-6759-F82D-C7A7-0846E2F49F37}"/>
              </a:ext>
            </a:extLst>
          </p:cNvPr>
          <p:cNvCxnSpPr>
            <a:cxnSpLocks/>
          </p:cNvCxnSpPr>
          <p:nvPr/>
        </p:nvCxnSpPr>
        <p:spPr>
          <a:xfrm>
            <a:off x="6872024" y="5595911"/>
            <a:ext cx="251059" cy="0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12">
            <a:extLst>
              <a:ext uri="{FF2B5EF4-FFF2-40B4-BE49-F238E27FC236}">
                <a16:creationId xmlns:a16="http://schemas.microsoft.com/office/drawing/2014/main" id="{83665F03-8F4F-42F5-75AD-F861C190DB51}"/>
              </a:ext>
            </a:extLst>
          </p:cNvPr>
          <p:cNvCxnSpPr>
            <a:cxnSpLocks/>
          </p:cNvCxnSpPr>
          <p:nvPr/>
        </p:nvCxnSpPr>
        <p:spPr>
          <a:xfrm>
            <a:off x="7205965" y="5031388"/>
            <a:ext cx="0" cy="591820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12">
            <a:extLst>
              <a:ext uri="{FF2B5EF4-FFF2-40B4-BE49-F238E27FC236}">
                <a16:creationId xmlns:a16="http://schemas.microsoft.com/office/drawing/2014/main" id="{457F2C8C-0B2F-3C78-2542-D7DD28AE65D2}"/>
              </a:ext>
            </a:extLst>
          </p:cNvPr>
          <p:cNvCxnSpPr>
            <a:cxnSpLocks/>
          </p:cNvCxnSpPr>
          <p:nvPr/>
        </p:nvCxnSpPr>
        <p:spPr>
          <a:xfrm>
            <a:off x="7881810" y="3283779"/>
            <a:ext cx="0" cy="273966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12">
            <a:extLst>
              <a:ext uri="{FF2B5EF4-FFF2-40B4-BE49-F238E27FC236}">
                <a16:creationId xmlns:a16="http://schemas.microsoft.com/office/drawing/2014/main" id="{0D60AC5A-C6AB-6A99-D63A-9E03BB2E44F0}"/>
              </a:ext>
            </a:extLst>
          </p:cNvPr>
          <p:cNvCxnSpPr>
            <a:cxnSpLocks/>
          </p:cNvCxnSpPr>
          <p:nvPr/>
        </p:nvCxnSpPr>
        <p:spPr>
          <a:xfrm>
            <a:off x="10034140" y="5004091"/>
            <a:ext cx="0" cy="174268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eep Leaming is a function of Al that mimics the functioning of the human brain in data processing and creating models for their use in decision making.">
            <a:extLst>
              <a:ext uri="{FF2B5EF4-FFF2-40B4-BE49-F238E27FC236}">
                <a16:creationId xmlns:a16="http://schemas.microsoft.com/office/drawing/2014/main" id="{065BA380-B5A1-A7AF-C18D-1D9B87910DBB}"/>
              </a:ext>
            </a:extLst>
          </p:cNvPr>
          <p:cNvSpPr txBox="1"/>
          <p:nvPr/>
        </p:nvSpPr>
        <p:spPr>
          <a:xfrm>
            <a:off x="9356566" y="5178359"/>
            <a:ext cx="1444186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800">
                <a:solidFill>
                  <a:srgbClr val="535353"/>
                </a:solidFill>
                <a:latin typeface="+mn-lt"/>
                <a:ea typeface="+mn-ea"/>
                <a:cs typeface="+mn-cs"/>
                <a:sym typeface="DM Sans Regular"/>
              </a:defRPr>
            </a:lvl1pPr>
          </a:lstStyle>
          <a:p>
            <a:pPr algn="ctr"/>
            <a:r>
              <a:rPr lang="fr-FR" sz="1000" dirty="0">
                <a:solidFill>
                  <a:srgbClr val="0A0096"/>
                </a:solidFill>
                <a:latin typeface="Montserrat" pitchFamily="2" charset="77"/>
              </a:rPr>
              <a:t>« … sans restriction de </a:t>
            </a:r>
          </a:p>
          <a:p>
            <a:pPr algn="ctr"/>
            <a:r>
              <a:rPr lang="fr-FR" sz="1000" dirty="0">
                <a:solidFill>
                  <a:srgbClr val="0A0096"/>
                </a:solidFill>
                <a:latin typeface="Montserrat" pitchFamily="2" charset="77"/>
              </a:rPr>
              <a:t>positionnement ou non  sur RL IJF »</a:t>
            </a:r>
          </a:p>
        </p:txBody>
      </p:sp>
      <p:cxnSp>
        <p:nvCxnSpPr>
          <p:cNvPr id="53" name="Straight Connector 12">
            <a:extLst>
              <a:ext uri="{FF2B5EF4-FFF2-40B4-BE49-F238E27FC236}">
                <a16:creationId xmlns:a16="http://schemas.microsoft.com/office/drawing/2014/main" id="{11DFC5D2-F0E2-FEF3-CB7B-6F9F948BAE05}"/>
              </a:ext>
            </a:extLst>
          </p:cNvPr>
          <p:cNvCxnSpPr>
            <a:cxnSpLocks/>
          </p:cNvCxnSpPr>
          <p:nvPr/>
        </p:nvCxnSpPr>
        <p:spPr>
          <a:xfrm>
            <a:off x="10048254" y="5759807"/>
            <a:ext cx="0" cy="174268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Deep Leaming is a function of Al that mimics the functioning of the human brain in data processing and creating models for their use in decision making.">
            <a:extLst>
              <a:ext uri="{FF2B5EF4-FFF2-40B4-BE49-F238E27FC236}">
                <a16:creationId xmlns:a16="http://schemas.microsoft.com/office/drawing/2014/main" id="{AE2EBC4F-5F70-CD01-2CCB-2446C8721F68}"/>
              </a:ext>
            </a:extLst>
          </p:cNvPr>
          <p:cNvSpPr txBox="1"/>
          <p:nvPr/>
        </p:nvSpPr>
        <p:spPr>
          <a:xfrm>
            <a:off x="9368541" y="6002562"/>
            <a:ext cx="1444186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800">
                <a:solidFill>
                  <a:srgbClr val="535353"/>
                </a:solidFill>
                <a:latin typeface="+mn-lt"/>
                <a:ea typeface="+mn-ea"/>
                <a:cs typeface="+mn-cs"/>
                <a:sym typeface="DM Sans Regular"/>
              </a:defRPr>
            </a:lvl1pPr>
          </a:lstStyle>
          <a:p>
            <a:pPr algn="ctr"/>
            <a:r>
              <a:rPr lang="fr-FR" sz="1000" dirty="0">
                <a:solidFill>
                  <a:srgbClr val="0A0096"/>
                </a:solidFill>
                <a:latin typeface="Montserrat" pitchFamily="2" charset="77"/>
              </a:rPr>
              <a:t>Formulaire uniquement pour les étrangers</a:t>
            </a:r>
          </a:p>
        </p:txBody>
      </p:sp>
      <p:cxnSp>
        <p:nvCxnSpPr>
          <p:cNvPr id="55" name="Straight Connector 12">
            <a:extLst>
              <a:ext uri="{FF2B5EF4-FFF2-40B4-BE49-F238E27FC236}">
                <a16:creationId xmlns:a16="http://schemas.microsoft.com/office/drawing/2014/main" id="{CA952D3B-620D-8967-DDEB-1ECA7A60AA3A}"/>
              </a:ext>
            </a:extLst>
          </p:cNvPr>
          <p:cNvCxnSpPr>
            <a:cxnSpLocks/>
          </p:cNvCxnSpPr>
          <p:nvPr/>
        </p:nvCxnSpPr>
        <p:spPr>
          <a:xfrm>
            <a:off x="10036714" y="3278113"/>
            <a:ext cx="0" cy="273966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space réservé pour une image  6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B2491C9B-D118-21F6-4420-8FCD08124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0" b="12910"/>
          <a:stretch>
            <a:fillRect/>
          </a:stretch>
        </p:blipFill>
        <p:spPr>
          <a:xfrm>
            <a:off x="-12" y="4367492"/>
            <a:ext cx="4866698" cy="240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70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Espace réservé pour une image  22" descr="Une image contenant sport, compétition sportive&#10;&#10;Description générée automatiquement">
            <a:extLst>
              <a:ext uri="{FF2B5EF4-FFF2-40B4-BE49-F238E27FC236}">
                <a16:creationId xmlns:a16="http://schemas.microsoft.com/office/drawing/2014/main" id="{585827D3-ABE0-CDE2-BC57-4E8A98EAB9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83"/>
          <a:stretch>
            <a:fillRect/>
          </a:stretch>
        </p:blipFill>
        <p:spPr>
          <a:xfrm>
            <a:off x="-36367" y="1544917"/>
            <a:ext cx="5691430" cy="5159462"/>
          </a:xfrm>
        </p:spPr>
      </p:pic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036E4818-53AB-D233-2C24-56FACCFA6F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50588" y="1122304"/>
            <a:ext cx="5108331" cy="559920"/>
          </a:xfrm>
        </p:spPr>
        <p:txBody>
          <a:bodyPr/>
          <a:lstStyle/>
          <a:p>
            <a:r>
              <a:rPr lang="en-US" dirty="0"/>
              <a:t>QUESTIONS - ECHANGES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E3F5D4A4-9D54-0E23-C344-1148AD76A1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ASSISES FÉDÉRALES 2023 I MARSEILLE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BCE1D57-A00F-6A15-AD4B-8A16FF1BB8EA}"/>
              </a:ext>
            </a:extLst>
          </p:cNvPr>
          <p:cNvSpPr/>
          <p:nvPr/>
        </p:nvSpPr>
        <p:spPr>
          <a:xfrm>
            <a:off x="7603325" y="3013354"/>
            <a:ext cx="464084" cy="464084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6C677459-679D-EF32-9C68-EC2DF40B94A9}"/>
              </a:ext>
            </a:extLst>
          </p:cNvPr>
          <p:cNvSpPr txBox="1"/>
          <p:nvPr/>
        </p:nvSpPr>
        <p:spPr>
          <a:xfrm>
            <a:off x="10567895" y="3102917"/>
            <a:ext cx="105641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  <a:cs typeface="Archivo SemiBold" pitchFamily="2" charset="0"/>
              </a:rPr>
              <a:t>TITRE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0051406-F76A-E04B-7D08-EAA8A4F21DE0}"/>
              </a:ext>
            </a:extLst>
          </p:cNvPr>
          <p:cNvSpPr/>
          <p:nvPr/>
        </p:nvSpPr>
        <p:spPr>
          <a:xfrm>
            <a:off x="9891495" y="3013354"/>
            <a:ext cx="464084" cy="464084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53E925-4284-7999-E84A-FCC7601DF52D}"/>
              </a:ext>
            </a:extLst>
          </p:cNvPr>
          <p:cNvSpPr/>
          <p:nvPr/>
        </p:nvSpPr>
        <p:spPr>
          <a:xfrm>
            <a:off x="5854496" y="2055781"/>
            <a:ext cx="6327980" cy="1000461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rgbClr val="0A0A4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DCEAA5C-6001-5A47-D6D4-336FABA3B8F4}"/>
              </a:ext>
            </a:extLst>
          </p:cNvPr>
          <p:cNvSpPr/>
          <p:nvPr/>
        </p:nvSpPr>
        <p:spPr>
          <a:xfrm>
            <a:off x="6486386" y="3399411"/>
            <a:ext cx="5696090" cy="1000461"/>
          </a:xfrm>
          <a:prstGeom prst="rect">
            <a:avLst/>
          </a:pr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05E8093-0FDD-17F2-3523-DE9A7DB85B5A}"/>
              </a:ext>
            </a:extLst>
          </p:cNvPr>
          <p:cNvSpPr/>
          <p:nvPr/>
        </p:nvSpPr>
        <p:spPr>
          <a:xfrm>
            <a:off x="5854496" y="4743041"/>
            <a:ext cx="6347029" cy="1000461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rgbClr val="0A0A4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47">
            <a:extLst>
              <a:ext uri="{FF2B5EF4-FFF2-40B4-BE49-F238E27FC236}">
                <a16:creationId xmlns:a16="http://schemas.microsoft.com/office/drawing/2014/main" id="{14C0032A-1E62-B84B-E95E-07349D4139D0}"/>
              </a:ext>
            </a:extLst>
          </p:cNvPr>
          <p:cNvGrpSpPr/>
          <p:nvPr/>
        </p:nvGrpSpPr>
        <p:grpSpPr>
          <a:xfrm>
            <a:off x="6926950" y="3556249"/>
            <a:ext cx="625060" cy="686784"/>
            <a:chOff x="4222148" y="1797033"/>
            <a:chExt cx="693515" cy="761999"/>
          </a:xfrm>
          <a:solidFill>
            <a:schemeClr val="bg1"/>
          </a:solidFill>
        </p:grpSpPr>
        <p:sp>
          <p:nvSpPr>
            <p:cNvPr id="34" name="Freeform 40">
              <a:extLst>
                <a:ext uri="{FF2B5EF4-FFF2-40B4-BE49-F238E27FC236}">
                  <a16:creationId xmlns:a16="http://schemas.microsoft.com/office/drawing/2014/main" id="{53749788-08AB-314B-0229-01E3430F15FD}"/>
                </a:ext>
              </a:extLst>
            </p:cNvPr>
            <p:cNvSpPr/>
            <p:nvPr/>
          </p:nvSpPr>
          <p:spPr>
            <a:xfrm>
              <a:off x="4691540" y="2185176"/>
              <a:ext cx="148209" cy="148209"/>
            </a:xfrm>
            <a:custGeom>
              <a:avLst/>
              <a:gdLst>
                <a:gd name="connsiteX0" fmla="*/ 148209 w 148209"/>
                <a:gd name="connsiteY0" fmla="*/ 74104 h 148209"/>
                <a:gd name="connsiteX1" fmla="*/ 74105 w 148209"/>
                <a:gd name="connsiteY1" fmla="*/ 148209 h 148209"/>
                <a:gd name="connsiteX2" fmla="*/ 0 w 148209"/>
                <a:gd name="connsiteY2" fmla="*/ 74104 h 148209"/>
                <a:gd name="connsiteX3" fmla="*/ 74105 w 148209"/>
                <a:gd name="connsiteY3" fmla="*/ 0 h 148209"/>
                <a:gd name="connsiteX4" fmla="*/ 148209 w 148209"/>
                <a:gd name="connsiteY4" fmla="*/ 74104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4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4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41">
              <a:extLst>
                <a:ext uri="{FF2B5EF4-FFF2-40B4-BE49-F238E27FC236}">
                  <a16:creationId xmlns:a16="http://schemas.microsoft.com/office/drawing/2014/main" id="{5B079893-E427-2337-5D21-E17C89CA3CB5}"/>
                </a:ext>
              </a:extLst>
            </p:cNvPr>
            <p:cNvSpPr/>
            <p:nvPr/>
          </p:nvSpPr>
          <p:spPr>
            <a:xfrm>
              <a:off x="4296348" y="2185176"/>
              <a:ext cx="148209" cy="148209"/>
            </a:xfrm>
            <a:custGeom>
              <a:avLst/>
              <a:gdLst>
                <a:gd name="connsiteX0" fmla="*/ 148209 w 148209"/>
                <a:gd name="connsiteY0" fmla="*/ 74104 h 148209"/>
                <a:gd name="connsiteX1" fmla="*/ 74105 w 148209"/>
                <a:gd name="connsiteY1" fmla="*/ 148209 h 148209"/>
                <a:gd name="connsiteX2" fmla="*/ 0 w 148209"/>
                <a:gd name="connsiteY2" fmla="*/ 74104 h 148209"/>
                <a:gd name="connsiteX3" fmla="*/ 74105 w 148209"/>
                <a:gd name="connsiteY3" fmla="*/ 0 h 148209"/>
                <a:gd name="connsiteX4" fmla="*/ 148209 w 148209"/>
                <a:gd name="connsiteY4" fmla="*/ 74104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4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4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42">
              <a:extLst>
                <a:ext uri="{FF2B5EF4-FFF2-40B4-BE49-F238E27FC236}">
                  <a16:creationId xmlns:a16="http://schemas.microsoft.com/office/drawing/2014/main" id="{B9F54576-F93F-EC8B-790D-FD8EB8C6E157}"/>
                </a:ext>
              </a:extLst>
            </p:cNvPr>
            <p:cNvSpPr/>
            <p:nvPr/>
          </p:nvSpPr>
          <p:spPr>
            <a:xfrm>
              <a:off x="4645534" y="2353482"/>
              <a:ext cx="268332" cy="148400"/>
            </a:xfrm>
            <a:custGeom>
              <a:avLst/>
              <a:gdLst>
                <a:gd name="connsiteX0" fmla="*/ 253556 w 268332"/>
                <a:gd name="connsiteY0" fmla="*/ 44101 h 148400"/>
                <a:gd name="connsiteX1" fmla="*/ 181070 w 268332"/>
                <a:gd name="connsiteY1" fmla="*/ 9526 h 148400"/>
                <a:gd name="connsiteX2" fmla="*/ 120110 w 268332"/>
                <a:gd name="connsiteY2" fmla="*/ 1 h 148400"/>
                <a:gd name="connsiteX3" fmla="*/ 59246 w 268332"/>
                <a:gd name="connsiteY3" fmla="*/ 9526 h 148400"/>
                <a:gd name="connsiteX4" fmla="*/ 3429 w 268332"/>
                <a:gd name="connsiteY4" fmla="*/ 33529 h 148400"/>
                <a:gd name="connsiteX5" fmla="*/ 0 w 268332"/>
                <a:gd name="connsiteY5" fmla="*/ 37434 h 148400"/>
                <a:gd name="connsiteX6" fmla="*/ 76200 w 268332"/>
                <a:gd name="connsiteY6" fmla="*/ 75534 h 148400"/>
                <a:gd name="connsiteX7" fmla="*/ 104013 w 268332"/>
                <a:gd name="connsiteY7" fmla="*/ 131446 h 148400"/>
                <a:gd name="connsiteX8" fmla="*/ 104013 w 268332"/>
                <a:gd name="connsiteY8" fmla="*/ 148400 h 148400"/>
                <a:gd name="connsiteX9" fmla="*/ 268319 w 268332"/>
                <a:gd name="connsiteY9" fmla="*/ 148400 h 148400"/>
                <a:gd name="connsiteX10" fmla="*/ 268319 w 268332"/>
                <a:gd name="connsiteY10" fmla="*/ 73819 h 148400"/>
                <a:gd name="connsiteX11" fmla="*/ 253556 w 268332"/>
                <a:gd name="connsiteY11" fmla="*/ 44101 h 1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332" h="148400">
                  <a:moveTo>
                    <a:pt x="253556" y="44101"/>
                  </a:moveTo>
                  <a:cubicBezTo>
                    <a:pt x="232176" y="27474"/>
                    <a:pt x="207446" y="15679"/>
                    <a:pt x="181070" y="9526"/>
                  </a:cubicBezTo>
                  <a:cubicBezTo>
                    <a:pt x="161246" y="3734"/>
                    <a:pt x="140756" y="532"/>
                    <a:pt x="120110" y="1"/>
                  </a:cubicBezTo>
                  <a:cubicBezTo>
                    <a:pt x="99448" y="-46"/>
                    <a:pt x="78906" y="3169"/>
                    <a:pt x="59246" y="9526"/>
                  </a:cubicBezTo>
                  <a:cubicBezTo>
                    <a:pt x="39570" y="14764"/>
                    <a:pt x="20765" y="22851"/>
                    <a:pt x="3429" y="33529"/>
                  </a:cubicBezTo>
                  <a:lnTo>
                    <a:pt x="0" y="37434"/>
                  </a:lnTo>
                  <a:cubicBezTo>
                    <a:pt x="27693" y="44909"/>
                    <a:pt x="53604" y="57865"/>
                    <a:pt x="76200" y="75534"/>
                  </a:cubicBezTo>
                  <a:cubicBezTo>
                    <a:pt x="93960" y="88582"/>
                    <a:pt x="104321" y="109409"/>
                    <a:pt x="104013" y="131446"/>
                  </a:cubicBezTo>
                  <a:lnTo>
                    <a:pt x="104013" y="148400"/>
                  </a:lnTo>
                  <a:lnTo>
                    <a:pt x="268319" y="148400"/>
                  </a:lnTo>
                  <a:lnTo>
                    <a:pt x="268319" y="73819"/>
                  </a:lnTo>
                  <a:cubicBezTo>
                    <a:pt x="268644" y="62075"/>
                    <a:pt x="263111" y="50937"/>
                    <a:pt x="253556" y="44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43">
              <a:extLst>
                <a:ext uri="{FF2B5EF4-FFF2-40B4-BE49-F238E27FC236}">
                  <a16:creationId xmlns:a16="http://schemas.microsoft.com/office/drawing/2014/main" id="{4BD9C711-035B-6370-D725-7914428FF20E}"/>
                </a:ext>
              </a:extLst>
            </p:cNvPr>
            <p:cNvSpPr/>
            <p:nvPr/>
          </p:nvSpPr>
          <p:spPr>
            <a:xfrm>
              <a:off x="4222148" y="2353482"/>
              <a:ext cx="268700" cy="148400"/>
            </a:xfrm>
            <a:custGeom>
              <a:avLst/>
              <a:gdLst>
                <a:gd name="connsiteX0" fmla="*/ 164687 w 268700"/>
                <a:gd name="connsiteY0" fmla="*/ 131446 h 148400"/>
                <a:gd name="connsiteX1" fmla="*/ 191453 w 268700"/>
                <a:gd name="connsiteY1" fmla="*/ 76486 h 148400"/>
                <a:gd name="connsiteX2" fmla="*/ 192500 w 268700"/>
                <a:gd name="connsiteY2" fmla="*/ 75534 h 148400"/>
                <a:gd name="connsiteX3" fmla="*/ 193739 w 268700"/>
                <a:gd name="connsiteY3" fmla="*/ 74677 h 148400"/>
                <a:gd name="connsiteX4" fmla="*/ 268700 w 268700"/>
                <a:gd name="connsiteY4" fmla="*/ 37529 h 148400"/>
                <a:gd name="connsiteX5" fmla="*/ 263271 w 268700"/>
                <a:gd name="connsiteY5" fmla="*/ 31338 h 148400"/>
                <a:gd name="connsiteX6" fmla="*/ 209169 w 268700"/>
                <a:gd name="connsiteY6" fmla="*/ 9526 h 148400"/>
                <a:gd name="connsiteX7" fmla="*/ 148304 w 268700"/>
                <a:gd name="connsiteY7" fmla="*/ 1 h 148400"/>
                <a:gd name="connsiteX8" fmla="*/ 87344 w 268700"/>
                <a:gd name="connsiteY8" fmla="*/ 9526 h 148400"/>
                <a:gd name="connsiteX9" fmla="*/ 14859 w 268700"/>
                <a:gd name="connsiteY9" fmla="*/ 44101 h 148400"/>
                <a:gd name="connsiteX10" fmla="*/ 0 w 268700"/>
                <a:gd name="connsiteY10" fmla="*/ 73819 h 148400"/>
                <a:gd name="connsiteX11" fmla="*/ 0 w 268700"/>
                <a:gd name="connsiteY11" fmla="*/ 148400 h 148400"/>
                <a:gd name="connsiteX12" fmla="*/ 164687 w 268700"/>
                <a:gd name="connsiteY12" fmla="*/ 148400 h 1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8700" h="148400">
                  <a:moveTo>
                    <a:pt x="164687" y="131446"/>
                  </a:moveTo>
                  <a:cubicBezTo>
                    <a:pt x="164702" y="109990"/>
                    <a:pt x="174570" y="89728"/>
                    <a:pt x="191453" y="76486"/>
                  </a:cubicBezTo>
                  <a:lnTo>
                    <a:pt x="192500" y="75534"/>
                  </a:lnTo>
                  <a:lnTo>
                    <a:pt x="193739" y="74677"/>
                  </a:lnTo>
                  <a:cubicBezTo>
                    <a:pt x="216602" y="58406"/>
                    <a:pt x="241905" y="45867"/>
                    <a:pt x="268700" y="37529"/>
                  </a:cubicBezTo>
                  <a:cubicBezTo>
                    <a:pt x="266795" y="35529"/>
                    <a:pt x="264986" y="33433"/>
                    <a:pt x="263271" y="31338"/>
                  </a:cubicBezTo>
                  <a:cubicBezTo>
                    <a:pt x="246372" y="21520"/>
                    <a:pt x="228152" y="14175"/>
                    <a:pt x="209169" y="9526"/>
                  </a:cubicBezTo>
                  <a:cubicBezTo>
                    <a:pt x="189376" y="3742"/>
                    <a:pt x="168918" y="541"/>
                    <a:pt x="148304" y="1"/>
                  </a:cubicBezTo>
                  <a:cubicBezTo>
                    <a:pt x="127609" y="-53"/>
                    <a:pt x="107036" y="3162"/>
                    <a:pt x="87344" y="9526"/>
                  </a:cubicBezTo>
                  <a:cubicBezTo>
                    <a:pt x="61338" y="16700"/>
                    <a:pt x="36801" y="28404"/>
                    <a:pt x="14859" y="44101"/>
                  </a:cubicBezTo>
                  <a:cubicBezTo>
                    <a:pt x="5620" y="51212"/>
                    <a:pt x="146" y="62162"/>
                    <a:pt x="0" y="73819"/>
                  </a:cubicBezTo>
                  <a:lnTo>
                    <a:pt x="0" y="148400"/>
                  </a:lnTo>
                  <a:lnTo>
                    <a:pt x="164687" y="1484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44">
              <a:extLst>
                <a:ext uri="{FF2B5EF4-FFF2-40B4-BE49-F238E27FC236}">
                  <a16:creationId xmlns:a16="http://schemas.microsoft.com/office/drawing/2014/main" id="{71F5A49A-3191-72B1-B5ED-F3F4EC40FA3A}"/>
                </a:ext>
              </a:extLst>
            </p:cNvPr>
            <p:cNvSpPr/>
            <p:nvPr/>
          </p:nvSpPr>
          <p:spPr>
            <a:xfrm>
              <a:off x="4419792" y="2411203"/>
              <a:ext cx="296525" cy="147829"/>
            </a:xfrm>
            <a:custGeom>
              <a:avLst/>
              <a:gdLst>
                <a:gd name="connsiteX0" fmla="*/ 0 w 296525"/>
                <a:gd name="connsiteY0" fmla="*/ 147830 h 147829"/>
                <a:gd name="connsiteX1" fmla="*/ 0 w 296525"/>
                <a:gd name="connsiteY1" fmla="*/ 73725 h 147829"/>
                <a:gd name="connsiteX2" fmla="*/ 14859 w 296525"/>
                <a:gd name="connsiteY2" fmla="*/ 44103 h 147829"/>
                <a:gd name="connsiteX3" fmla="*/ 87344 w 296525"/>
                <a:gd name="connsiteY3" fmla="*/ 9527 h 147829"/>
                <a:gd name="connsiteX4" fmla="*/ 148209 w 296525"/>
                <a:gd name="connsiteY4" fmla="*/ 2 h 147829"/>
                <a:gd name="connsiteX5" fmla="*/ 209169 w 296525"/>
                <a:gd name="connsiteY5" fmla="*/ 9527 h 147829"/>
                <a:gd name="connsiteX6" fmla="*/ 281654 w 296525"/>
                <a:gd name="connsiteY6" fmla="*/ 44103 h 147829"/>
                <a:gd name="connsiteX7" fmla="*/ 296513 w 296525"/>
                <a:gd name="connsiteY7" fmla="*/ 73725 h 147829"/>
                <a:gd name="connsiteX8" fmla="*/ 296513 w 296525"/>
                <a:gd name="connsiteY8" fmla="*/ 147830 h 14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525" h="147829">
                  <a:moveTo>
                    <a:pt x="0" y="147830"/>
                  </a:moveTo>
                  <a:lnTo>
                    <a:pt x="0" y="73725"/>
                  </a:lnTo>
                  <a:cubicBezTo>
                    <a:pt x="45" y="62070"/>
                    <a:pt x="5544" y="51107"/>
                    <a:pt x="14859" y="44103"/>
                  </a:cubicBezTo>
                  <a:cubicBezTo>
                    <a:pt x="36757" y="28332"/>
                    <a:pt x="61308" y="16621"/>
                    <a:pt x="87344" y="9527"/>
                  </a:cubicBezTo>
                  <a:cubicBezTo>
                    <a:pt x="106995" y="3128"/>
                    <a:pt x="127543" y="-88"/>
                    <a:pt x="148209" y="2"/>
                  </a:cubicBezTo>
                  <a:cubicBezTo>
                    <a:pt x="168859" y="487"/>
                    <a:pt x="189355" y="3690"/>
                    <a:pt x="209169" y="9527"/>
                  </a:cubicBezTo>
                  <a:cubicBezTo>
                    <a:pt x="235573" y="15599"/>
                    <a:pt x="260319" y="27402"/>
                    <a:pt x="281654" y="44103"/>
                  </a:cubicBezTo>
                  <a:cubicBezTo>
                    <a:pt x="291244" y="50876"/>
                    <a:pt x="296819" y="61990"/>
                    <a:pt x="296513" y="73725"/>
                  </a:cubicBezTo>
                  <a:lnTo>
                    <a:pt x="296513" y="1478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45">
              <a:extLst>
                <a:ext uri="{FF2B5EF4-FFF2-40B4-BE49-F238E27FC236}">
                  <a16:creationId xmlns:a16="http://schemas.microsoft.com/office/drawing/2014/main" id="{4215BF6E-6173-ABED-2AD5-0635CA14E331}"/>
                </a:ext>
              </a:extLst>
            </p:cNvPr>
            <p:cNvSpPr/>
            <p:nvPr/>
          </p:nvSpPr>
          <p:spPr>
            <a:xfrm>
              <a:off x="4493897" y="2242803"/>
              <a:ext cx="148209" cy="148209"/>
            </a:xfrm>
            <a:custGeom>
              <a:avLst/>
              <a:gdLst>
                <a:gd name="connsiteX0" fmla="*/ 148209 w 148209"/>
                <a:gd name="connsiteY0" fmla="*/ 74105 h 148209"/>
                <a:gd name="connsiteX1" fmla="*/ 74105 w 148209"/>
                <a:gd name="connsiteY1" fmla="*/ 148209 h 148209"/>
                <a:gd name="connsiteX2" fmla="*/ 0 w 148209"/>
                <a:gd name="connsiteY2" fmla="*/ 74105 h 148209"/>
                <a:gd name="connsiteX3" fmla="*/ 74105 w 148209"/>
                <a:gd name="connsiteY3" fmla="*/ 0 h 148209"/>
                <a:gd name="connsiteX4" fmla="*/ 148209 w 148209"/>
                <a:gd name="connsiteY4" fmla="*/ 74105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5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5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6">
              <a:extLst>
                <a:ext uri="{FF2B5EF4-FFF2-40B4-BE49-F238E27FC236}">
                  <a16:creationId xmlns:a16="http://schemas.microsoft.com/office/drawing/2014/main" id="{98DA3341-8491-0B6A-0FFB-A7DA18E51405}"/>
                </a:ext>
              </a:extLst>
            </p:cNvPr>
            <p:cNvSpPr/>
            <p:nvPr/>
          </p:nvSpPr>
          <p:spPr>
            <a:xfrm>
              <a:off x="4222720" y="1797033"/>
              <a:ext cx="692943" cy="342900"/>
            </a:xfrm>
            <a:custGeom>
              <a:avLst/>
              <a:gdLst>
                <a:gd name="connsiteX0" fmla="*/ 654844 w 692943"/>
                <a:gd name="connsiteY0" fmla="*/ 0 h 342900"/>
                <a:gd name="connsiteX1" fmla="*/ 38100 w 692943"/>
                <a:gd name="connsiteY1" fmla="*/ 0 h 342900"/>
                <a:gd name="connsiteX2" fmla="*/ 0 w 692943"/>
                <a:gd name="connsiteY2" fmla="*/ 38100 h 342900"/>
                <a:gd name="connsiteX3" fmla="*/ 0 w 692943"/>
                <a:gd name="connsiteY3" fmla="*/ 247650 h 342900"/>
                <a:gd name="connsiteX4" fmla="*/ 38100 w 692943"/>
                <a:gd name="connsiteY4" fmla="*/ 285750 h 342900"/>
                <a:gd name="connsiteX5" fmla="*/ 178594 w 692943"/>
                <a:gd name="connsiteY5" fmla="*/ 285750 h 342900"/>
                <a:gd name="connsiteX6" fmla="*/ 178594 w 692943"/>
                <a:gd name="connsiteY6" fmla="*/ 342900 h 342900"/>
                <a:gd name="connsiteX7" fmla="*/ 238601 w 692943"/>
                <a:gd name="connsiteY7" fmla="*/ 285750 h 342900"/>
                <a:gd name="connsiteX8" fmla="*/ 303371 w 692943"/>
                <a:gd name="connsiteY8" fmla="*/ 285750 h 342900"/>
                <a:gd name="connsiteX9" fmla="*/ 340519 w 692943"/>
                <a:gd name="connsiteY9" fmla="*/ 342900 h 342900"/>
                <a:gd name="connsiteX10" fmla="*/ 374809 w 692943"/>
                <a:gd name="connsiteY10" fmla="*/ 285750 h 342900"/>
                <a:gd name="connsiteX11" fmla="*/ 442436 w 692943"/>
                <a:gd name="connsiteY11" fmla="*/ 285750 h 342900"/>
                <a:gd name="connsiteX12" fmla="*/ 502444 w 692943"/>
                <a:gd name="connsiteY12" fmla="*/ 342900 h 342900"/>
                <a:gd name="connsiteX13" fmla="*/ 502444 w 692943"/>
                <a:gd name="connsiteY13" fmla="*/ 285750 h 342900"/>
                <a:gd name="connsiteX14" fmla="*/ 654844 w 692943"/>
                <a:gd name="connsiteY14" fmla="*/ 285750 h 342900"/>
                <a:gd name="connsiteX15" fmla="*/ 692944 w 692943"/>
                <a:gd name="connsiteY15" fmla="*/ 247650 h 342900"/>
                <a:gd name="connsiteX16" fmla="*/ 692944 w 692943"/>
                <a:gd name="connsiteY16" fmla="*/ 38100 h 342900"/>
                <a:gd name="connsiteX17" fmla="*/ 654844 w 692943"/>
                <a:gd name="connsiteY17" fmla="*/ 0 h 342900"/>
                <a:gd name="connsiteX18" fmla="*/ 95250 w 692943"/>
                <a:gd name="connsiteY18" fmla="*/ 85725 h 342900"/>
                <a:gd name="connsiteX19" fmla="*/ 540544 w 692943"/>
                <a:gd name="connsiteY19" fmla="*/ 85725 h 342900"/>
                <a:gd name="connsiteX20" fmla="*/ 540544 w 692943"/>
                <a:gd name="connsiteY20" fmla="*/ 104775 h 342900"/>
                <a:gd name="connsiteX21" fmla="*/ 95250 w 692943"/>
                <a:gd name="connsiteY21" fmla="*/ 104775 h 342900"/>
                <a:gd name="connsiteX22" fmla="*/ 445294 w 692943"/>
                <a:gd name="connsiteY22" fmla="*/ 200025 h 342900"/>
                <a:gd name="connsiteX23" fmla="*/ 95250 w 692943"/>
                <a:gd name="connsiteY23" fmla="*/ 200025 h 342900"/>
                <a:gd name="connsiteX24" fmla="*/ 95250 w 692943"/>
                <a:gd name="connsiteY24" fmla="*/ 180975 h 342900"/>
                <a:gd name="connsiteX25" fmla="*/ 445294 w 692943"/>
                <a:gd name="connsiteY25" fmla="*/ 180975 h 342900"/>
                <a:gd name="connsiteX26" fmla="*/ 597694 w 692943"/>
                <a:gd name="connsiteY26" fmla="*/ 152400 h 342900"/>
                <a:gd name="connsiteX27" fmla="*/ 95250 w 692943"/>
                <a:gd name="connsiteY27" fmla="*/ 152400 h 342900"/>
                <a:gd name="connsiteX28" fmla="*/ 95250 w 692943"/>
                <a:gd name="connsiteY28" fmla="*/ 133350 h 342900"/>
                <a:gd name="connsiteX29" fmla="*/ 597694 w 692943"/>
                <a:gd name="connsiteY29" fmla="*/ 13335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92943" h="342900">
                  <a:moveTo>
                    <a:pt x="654844" y="0"/>
                  </a:move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247650"/>
                  </a:lnTo>
                  <a:cubicBezTo>
                    <a:pt x="0" y="268692"/>
                    <a:pt x="17058" y="285750"/>
                    <a:pt x="38100" y="285750"/>
                  </a:cubicBezTo>
                  <a:lnTo>
                    <a:pt x="178594" y="285750"/>
                  </a:lnTo>
                  <a:lnTo>
                    <a:pt x="178594" y="342900"/>
                  </a:lnTo>
                  <a:lnTo>
                    <a:pt x="238601" y="285750"/>
                  </a:lnTo>
                  <a:lnTo>
                    <a:pt x="303371" y="285750"/>
                  </a:lnTo>
                  <a:lnTo>
                    <a:pt x="340519" y="342900"/>
                  </a:lnTo>
                  <a:lnTo>
                    <a:pt x="374809" y="285750"/>
                  </a:lnTo>
                  <a:lnTo>
                    <a:pt x="442436" y="285750"/>
                  </a:lnTo>
                  <a:lnTo>
                    <a:pt x="502444" y="342900"/>
                  </a:lnTo>
                  <a:lnTo>
                    <a:pt x="502444" y="285750"/>
                  </a:lnTo>
                  <a:lnTo>
                    <a:pt x="654844" y="285750"/>
                  </a:lnTo>
                  <a:cubicBezTo>
                    <a:pt x="675885" y="285750"/>
                    <a:pt x="692944" y="268692"/>
                    <a:pt x="692944" y="247650"/>
                  </a:cubicBezTo>
                  <a:lnTo>
                    <a:pt x="692944" y="38100"/>
                  </a:lnTo>
                  <a:cubicBezTo>
                    <a:pt x="692944" y="17058"/>
                    <a:pt x="675885" y="0"/>
                    <a:pt x="654844" y="0"/>
                  </a:cubicBezTo>
                  <a:close/>
                  <a:moveTo>
                    <a:pt x="95250" y="85725"/>
                  </a:moveTo>
                  <a:lnTo>
                    <a:pt x="540544" y="85725"/>
                  </a:lnTo>
                  <a:lnTo>
                    <a:pt x="540544" y="104775"/>
                  </a:lnTo>
                  <a:lnTo>
                    <a:pt x="95250" y="104775"/>
                  </a:lnTo>
                  <a:close/>
                  <a:moveTo>
                    <a:pt x="445294" y="200025"/>
                  </a:moveTo>
                  <a:lnTo>
                    <a:pt x="95250" y="200025"/>
                  </a:lnTo>
                  <a:lnTo>
                    <a:pt x="95250" y="180975"/>
                  </a:lnTo>
                  <a:lnTo>
                    <a:pt x="445294" y="180975"/>
                  </a:lnTo>
                  <a:close/>
                  <a:moveTo>
                    <a:pt x="597694" y="152400"/>
                  </a:moveTo>
                  <a:lnTo>
                    <a:pt x="95250" y="152400"/>
                  </a:lnTo>
                  <a:lnTo>
                    <a:pt x="95250" y="133350"/>
                  </a:lnTo>
                  <a:lnTo>
                    <a:pt x="597694" y="1333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38">
            <a:extLst>
              <a:ext uri="{FF2B5EF4-FFF2-40B4-BE49-F238E27FC236}">
                <a16:creationId xmlns:a16="http://schemas.microsoft.com/office/drawing/2014/main" id="{9C1758AC-A931-F978-D546-0463B1FE0C40}"/>
              </a:ext>
            </a:extLst>
          </p:cNvPr>
          <p:cNvGrpSpPr/>
          <p:nvPr/>
        </p:nvGrpSpPr>
        <p:grpSpPr>
          <a:xfrm>
            <a:off x="6235403" y="4917544"/>
            <a:ext cx="734282" cy="703491"/>
            <a:chOff x="5125509" y="3980151"/>
            <a:chExt cx="812253" cy="778192"/>
          </a:xfrm>
          <a:solidFill>
            <a:schemeClr val="bg1"/>
          </a:solidFill>
        </p:grpSpPr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3876F549-5B47-C59E-D686-3896364ABE7A}"/>
                </a:ext>
              </a:extLst>
            </p:cNvPr>
            <p:cNvSpPr/>
            <p:nvPr/>
          </p:nvSpPr>
          <p:spPr>
            <a:xfrm>
              <a:off x="5477934" y="3980151"/>
              <a:ext cx="355053" cy="311467"/>
            </a:xfrm>
            <a:custGeom>
              <a:avLst/>
              <a:gdLst>
                <a:gd name="connsiteX0" fmla="*/ 34414 w 355053"/>
                <a:gd name="connsiteY0" fmla="*/ 311468 h 311467"/>
                <a:gd name="connsiteX1" fmla="*/ 355054 w 355053"/>
                <a:gd name="connsiteY1" fmla="*/ 311468 h 311467"/>
                <a:gd name="connsiteX2" fmla="*/ 343672 w 355053"/>
                <a:gd name="connsiteY2" fmla="*/ 284912 h 311467"/>
                <a:gd name="connsiteX3" fmla="*/ 317306 w 355053"/>
                <a:gd name="connsiteY3" fmla="*/ 19050 h 311467"/>
                <a:gd name="connsiteX4" fmla="*/ 317306 w 355053"/>
                <a:gd name="connsiteY4" fmla="*/ 0 h 311467"/>
                <a:gd name="connsiteX5" fmla="*/ 0 w 355053"/>
                <a:gd name="connsiteY5" fmla="*/ 0 h 311467"/>
                <a:gd name="connsiteX6" fmla="*/ 0 w 355053"/>
                <a:gd name="connsiteY6" fmla="*/ 19050 h 311467"/>
                <a:gd name="connsiteX7" fmla="*/ 29470 w 355053"/>
                <a:gd name="connsiteY7" fmla="*/ 299923 h 311467"/>
                <a:gd name="connsiteX8" fmla="*/ 279254 w 355053"/>
                <a:gd name="connsiteY8" fmla="*/ 38100 h 311467"/>
                <a:gd name="connsiteX9" fmla="*/ 299628 w 355053"/>
                <a:gd name="connsiteY9" fmla="*/ 273368 h 311467"/>
                <a:gd name="connsiteX10" fmla="*/ 60150 w 355053"/>
                <a:gd name="connsiteY10" fmla="*/ 273368 h 311467"/>
                <a:gd name="connsiteX11" fmla="*/ 38157 w 355053"/>
                <a:gd name="connsiteY11" fmla="*/ 38100 h 311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5053" h="311467">
                  <a:moveTo>
                    <a:pt x="34414" y="311468"/>
                  </a:moveTo>
                  <a:lnTo>
                    <a:pt x="355054" y="311468"/>
                  </a:lnTo>
                  <a:lnTo>
                    <a:pt x="343672" y="284912"/>
                  </a:lnTo>
                  <a:cubicBezTo>
                    <a:pt x="325926" y="243497"/>
                    <a:pt x="317306" y="156524"/>
                    <a:pt x="317306" y="19050"/>
                  </a:cubicBezTo>
                  <a:lnTo>
                    <a:pt x="317306" y="0"/>
                  </a:lnTo>
                  <a:lnTo>
                    <a:pt x="0" y="0"/>
                  </a:lnTo>
                  <a:lnTo>
                    <a:pt x="0" y="19050"/>
                  </a:lnTo>
                  <a:cubicBezTo>
                    <a:pt x="0" y="163830"/>
                    <a:pt x="9363" y="253032"/>
                    <a:pt x="29470" y="299923"/>
                  </a:cubicBezTo>
                  <a:close/>
                  <a:moveTo>
                    <a:pt x="279254" y="38100"/>
                  </a:moveTo>
                  <a:cubicBezTo>
                    <a:pt x="279921" y="148733"/>
                    <a:pt x="286483" y="224981"/>
                    <a:pt x="299628" y="273368"/>
                  </a:cubicBezTo>
                  <a:lnTo>
                    <a:pt x="60150" y="273368"/>
                  </a:lnTo>
                  <a:cubicBezTo>
                    <a:pt x="46091" y="230676"/>
                    <a:pt x="38862" y="153353"/>
                    <a:pt x="38157" y="381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9BD9915E-7777-5CB4-F592-9A0A1D25C480}"/>
                </a:ext>
              </a:extLst>
            </p:cNvPr>
            <p:cNvSpPr/>
            <p:nvPr/>
          </p:nvSpPr>
          <p:spPr>
            <a:xfrm>
              <a:off x="5125509" y="4227791"/>
              <a:ext cx="812253" cy="530552"/>
            </a:xfrm>
            <a:custGeom>
              <a:avLst/>
              <a:gdLst>
                <a:gd name="connsiteX0" fmla="*/ 566823 w 812253"/>
                <a:gd name="connsiteY0" fmla="*/ 428635 h 530552"/>
                <a:gd name="connsiteX1" fmla="*/ 812254 w 812253"/>
                <a:gd name="connsiteY1" fmla="*/ 428635 h 530552"/>
                <a:gd name="connsiteX2" fmla="*/ 800872 w 812253"/>
                <a:gd name="connsiteY2" fmla="*/ 402079 h 530552"/>
                <a:gd name="connsiteX3" fmla="*/ 774506 w 812253"/>
                <a:gd name="connsiteY3" fmla="*/ 136208 h 530552"/>
                <a:gd name="connsiteX4" fmla="*/ 774506 w 812253"/>
                <a:gd name="connsiteY4" fmla="*/ 117157 h 530552"/>
                <a:gd name="connsiteX5" fmla="*/ 457200 w 812253"/>
                <a:gd name="connsiteY5" fmla="*/ 117157 h 530552"/>
                <a:gd name="connsiteX6" fmla="*/ 457200 w 812253"/>
                <a:gd name="connsiteY6" fmla="*/ 136208 h 530552"/>
                <a:gd name="connsiteX7" fmla="*/ 458448 w 812253"/>
                <a:gd name="connsiteY7" fmla="*/ 219075 h 530552"/>
                <a:gd name="connsiteX8" fmla="*/ 327565 w 812253"/>
                <a:gd name="connsiteY8" fmla="*/ 219075 h 530552"/>
                <a:gd name="connsiteX9" fmla="*/ 317306 w 812253"/>
                <a:gd name="connsiteY9" fmla="*/ 19050 h 530552"/>
                <a:gd name="connsiteX10" fmla="*/ 317306 w 812253"/>
                <a:gd name="connsiteY10" fmla="*/ 0 h 530552"/>
                <a:gd name="connsiteX11" fmla="*/ 0 w 812253"/>
                <a:gd name="connsiteY11" fmla="*/ 0 h 530552"/>
                <a:gd name="connsiteX12" fmla="*/ 0 w 812253"/>
                <a:gd name="connsiteY12" fmla="*/ 19050 h 530552"/>
                <a:gd name="connsiteX13" fmla="*/ 29470 w 812253"/>
                <a:gd name="connsiteY13" fmla="*/ 299923 h 530552"/>
                <a:gd name="connsiteX14" fmla="*/ 34414 w 812253"/>
                <a:gd name="connsiteY14" fmla="*/ 311477 h 530552"/>
                <a:gd name="connsiteX15" fmla="*/ 241392 w 812253"/>
                <a:gd name="connsiteY15" fmla="*/ 311477 h 530552"/>
                <a:gd name="connsiteX16" fmla="*/ 269910 w 812253"/>
                <a:gd name="connsiteY16" fmla="*/ 519008 h 530552"/>
                <a:gd name="connsiteX17" fmla="*/ 274853 w 812253"/>
                <a:gd name="connsiteY17" fmla="*/ 530552 h 530552"/>
                <a:gd name="connsiteX18" fmla="*/ 595513 w 812253"/>
                <a:gd name="connsiteY18" fmla="*/ 530552 h 530552"/>
                <a:gd name="connsiteX19" fmla="*/ 584083 w 812253"/>
                <a:gd name="connsiteY19" fmla="*/ 503996 h 530552"/>
                <a:gd name="connsiteX20" fmla="*/ 566823 w 812253"/>
                <a:gd name="connsiteY20" fmla="*/ 428635 h 530552"/>
                <a:gd name="connsiteX21" fmla="*/ 736454 w 812253"/>
                <a:gd name="connsiteY21" fmla="*/ 155267 h 530552"/>
                <a:gd name="connsiteX22" fmla="*/ 756828 w 812253"/>
                <a:gd name="connsiteY22" fmla="*/ 390535 h 530552"/>
                <a:gd name="connsiteX23" fmla="*/ 517350 w 812253"/>
                <a:gd name="connsiteY23" fmla="*/ 390535 h 530552"/>
                <a:gd name="connsiteX24" fmla="*/ 495357 w 812253"/>
                <a:gd name="connsiteY24" fmla="*/ 155267 h 530552"/>
                <a:gd name="connsiteX25" fmla="*/ 38157 w 812253"/>
                <a:gd name="connsiteY25" fmla="*/ 38110 h 530552"/>
                <a:gd name="connsiteX26" fmla="*/ 279254 w 812253"/>
                <a:gd name="connsiteY26" fmla="*/ 38110 h 530552"/>
                <a:gd name="connsiteX27" fmla="*/ 299628 w 812253"/>
                <a:gd name="connsiteY27" fmla="*/ 273377 h 530552"/>
                <a:gd name="connsiteX28" fmla="*/ 60150 w 812253"/>
                <a:gd name="connsiteY28" fmla="*/ 273377 h 530552"/>
                <a:gd name="connsiteX29" fmla="*/ 38157 w 812253"/>
                <a:gd name="connsiteY29" fmla="*/ 38110 h 530552"/>
                <a:gd name="connsiteX30" fmla="*/ 300619 w 812253"/>
                <a:gd name="connsiteY30" fmla="*/ 492452 h 530552"/>
                <a:gd name="connsiteX31" fmla="*/ 279511 w 812253"/>
                <a:gd name="connsiteY31" fmla="*/ 311477 h 530552"/>
                <a:gd name="connsiteX32" fmla="*/ 355054 w 812253"/>
                <a:gd name="connsiteY32" fmla="*/ 311477 h 530552"/>
                <a:gd name="connsiteX33" fmla="*/ 343624 w 812253"/>
                <a:gd name="connsiteY33" fmla="*/ 284921 h 530552"/>
                <a:gd name="connsiteX34" fmla="*/ 334709 w 812253"/>
                <a:gd name="connsiteY34" fmla="*/ 257185 h 530552"/>
                <a:gd name="connsiteX35" fmla="*/ 460058 w 812253"/>
                <a:gd name="connsiteY35" fmla="*/ 257185 h 530552"/>
                <a:gd name="connsiteX36" fmla="*/ 486670 w 812253"/>
                <a:gd name="connsiteY36" fmla="*/ 417090 h 530552"/>
                <a:gd name="connsiteX37" fmla="*/ 491614 w 812253"/>
                <a:gd name="connsiteY37" fmla="*/ 428635 h 530552"/>
                <a:gd name="connsiteX38" fmla="*/ 528399 w 812253"/>
                <a:gd name="connsiteY38" fmla="*/ 428635 h 530552"/>
                <a:gd name="connsiteX39" fmla="*/ 540068 w 812253"/>
                <a:gd name="connsiteY39" fmla="*/ 492452 h 530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12253" h="530552">
                  <a:moveTo>
                    <a:pt x="566823" y="428635"/>
                  </a:moveTo>
                  <a:lnTo>
                    <a:pt x="812254" y="428635"/>
                  </a:lnTo>
                  <a:lnTo>
                    <a:pt x="800872" y="402079"/>
                  </a:lnTo>
                  <a:cubicBezTo>
                    <a:pt x="783127" y="360664"/>
                    <a:pt x="774506" y="273691"/>
                    <a:pt x="774506" y="136208"/>
                  </a:cubicBezTo>
                  <a:lnTo>
                    <a:pt x="774506" y="117157"/>
                  </a:lnTo>
                  <a:lnTo>
                    <a:pt x="457200" y="117157"/>
                  </a:lnTo>
                  <a:lnTo>
                    <a:pt x="457200" y="136208"/>
                  </a:lnTo>
                  <a:cubicBezTo>
                    <a:pt x="457200" y="166221"/>
                    <a:pt x="457629" y="193719"/>
                    <a:pt x="458448" y="219075"/>
                  </a:cubicBezTo>
                  <a:lnTo>
                    <a:pt x="327565" y="219075"/>
                  </a:lnTo>
                  <a:cubicBezTo>
                    <a:pt x="319648" y="152707"/>
                    <a:pt x="316220" y="85880"/>
                    <a:pt x="317306" y="19050"/>
                  </a:cubicBezTo>
                  <a:lnTo>
                    <a:pt x="317306" y="0"/>
                  </a:lnTo>
                  <a:lnTo>
                    <a:pt x="0" y="0"/>
                  </a:lnTo>
                  <a:lnTo>
                    <a:pt x="0" y="19050"/>
                  </a:lnTo>
                  <a:cubicBezTo>
                    <a:pt x="0" y="163830"/>
                    <a:pt x="9363" y="253032"/>
                    <a:pt x="29470" y="299923"/>
                  </a:cubicBezTo>
                  <a:lnTo>
                    <a:pt x="34414" y="311477"/>
                  </a:lnTo>
                  <a:lnTo>
                    <a:pt x="241392" y="311477"/>
                  </a:lnTo>
                  <a:cubicBezTo>
                    <a:pt x="244250" y="412880"/>
                    <a:pt x="253575" y="480898"/>
                    <a:pt x="269910" y="519008"/>
                  </a:cubicBezTo>
                  <a:lnTo>
                    <a:pt x="274853" y="530552"/>
                  </a:lnTo>
                  <a:lnTo>
                    <a:pt x="595513" y="530552"/>
                  </a:lnTo>
                  <a:lnTo>
                    <a:pt x="584083" y="503996"/>
                  </a:lnTo>
                  <a:cubicBezTo>
                    <a:pt x="575112" y="479723"/>
                    <a:pt x="569311" y="454393"/>
                    <a:pt x="566823" y="428635"/>
                  </a:cubicBezTo>
                  <a:close/>
                  <a:moveTo>
                    <a:pt x="736454" y="155267"/>
                  </a:moveTo>
                  <a:cubicBezTo>
                    <a:pt x="737121" y="265909"/>
                    <a:pt x="743683" y="342157"/>
                    <a:pt x="756828" y="390535"/>
                  </a:cubicBezTo>
                  <a:lnTo>
                    <a:pt x="517350" y="390535"/>
                  </a:lnTo>
                  <a:cubicBezTo>
                    <a:pt x="503291" y="347834"/>
                    <a:pt x="496062" y="270520"/>
                    <a:pt x="495357" y="155267"/>
                  </a:cubicBezTo>
                  <a:close/>
                  <a:moveTo>
                    <a:pt x="38157" y="38110"/>
                  </a:moveTo>
                  <a:lnTo>
                    <a:pt x="279254" y="38110"/>
                  </a:lnTo>
                  <a:cubicBezTo>
                    <a:pt x="279921" y="148742"/>
                    <a:pt x="286483" y="224990"/>
                    <a:pt x="299628" y="273377"/>
                  </a:cubicBezTo>
                  <a:lnTo>
                    <a:pt x="60150" y="273377"/>
                  </a:lnTo>
                  <a:cubicBezTo>
                    <a:pt x="46091" y="230686"/>
                    <a:pt x="38862" y="153362"/>
                    <a:pt x="38157" y="38110"/>
                  </a:cubicBezTo>
                  <a:close/>
                  <a:moveTo>
                    <a:pt x="300619" y="492452"/>
                  </a:moveTo>
                  <a:cubicBezTo>
                    <a:pt x="288998" y="456895"/>
                    <a:pt x="281921" y="396164"/>
                    <a:pt x="279511" y="311477"/>
                  </a:cubicBezTo>
                  <a:lnTo>
                    <a:pt x="355054" y="311477"/>
                  </a:lnTo>
                  <a:lnTo>
                    <a:pt x="343624" y="284921"/>
                  </a:lnTo>
                  <a:cubicBezTo>
                    <a:pt x="339909" y="275932"/>
                    <a:pt x="336928" y="266655"/>
                    <a:pt x="334709" y="257185"/>
                  </a:cubicBezTo>
                  <a:lnTo>
                    <a:pt x="460058" y="257185"/>
                  </a:lnTo>
                  <a:cubicBezTo>
                    <a:pt x="464201" y="333099"/>
                    <a:pt x="472916" y="385020"/>
                    <a:pt x="486670" y="417090"/>
                  </a:cubicBezTo>
                  <a:lnTo>
                    <a:pt x="491614" y="428635"/>
                  </a:lnTo>
                  <a:lnTo>
                    <a:pt x="528399" y="428635"/>
                  </a:lnTo>
                  <a:cubicBezTo>
                    <a:pt x="530784" y="450154"/>
                    <a:pt x="534683" y="471480"/>
                    <a:pt x="540068" y="4924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5" name="Group 34">
            <a:extLst>
              <a:ext uri="{FF2B5EF4-FFF2-40B4-BE49-F238E27FC236}">
                <a16:creationId xmlns:a16="http://schemas.microsoft.com/office/drawing/2014/main" id="{97A55475-420E-9FBB-B564-756790D488DA}"/>
              </a:ext>
            </a:extLst>
          </p:cNvPr>
          <p:cNvGrpSpPr/>
          <p:nvPr/>
        </p:nvGrpSpPr>
        <p:grpSpPr>
          <a:xfrm>
            <a:off x="6221384" y="2197749"/>
            <a:ext cx="705566" cy="692757"/>
            <a:chOff x="5340175" y="2851899"/>
            <a:chExt cx="776097" cy="762008"/>
          </a:xfrm>
          <a:solidFill>
            <a:schemeClr val="bg1"/>
          </a:solidFill>
        </p:grpSpPr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F3672839-1B60-1E7A-21C2-CF23A5B47C7F}"/>
                </a:ext>
              </a:extLst>
            </p:cNvPr>
            <p:cNvSpPr/>
            <p:nvPr/>
          </p:nvSpPr>
          <p:spPr>
            <a:xfrm>
              <a:off x="5340175" y="2945157"/>
              <a:ext cx="776097" cy="668750"/>
            </a:xfrm>
            <a:custGeom>
              <a:avLst/>
              <a:gdLst>
                <a:gd name="connsiteX0" fmla="*/ 689905 w 776097"/>
                <a:gd name="connsiteY0" fmla="*/ 142561 h 668750"/>
                <a:gd name="connsiteX1" fmla="*/ 697687 w 776097"/>
                <a:gd name="connsiteY1" fmla="*/ 180661 h 668750"/>
                <a:gd name="connsiteX2" fmla="*/ 737997 w 776097"/>
                <a:gd name="connsiteY2" fmla="*/ 180661 h 668750"/>
                <a:gd name="connsiteX3" fmla="*/ 737997 w 776097"/>
                <a:gd name="connsiteY3" fmla="*/ 402050 h 668750"/>
                <a:gd name="connsiteX4" fmla="*/ 680847 w 776097"/>
                <a:gd name="connsiteY4" fmla="*/ 459200 h 668750"/>
                <a:gd name="connsiteX5" fmla="*/ 577777 w 776097"/>
                <a:gd name="connsiteY5" fmla="*/ 459200 h 668750"/>
                <a:gd name="connsiteX6" fmla="*/ 576739 w 776097"/>
                <a:gd name="connsiteY6" fmla="*/ 574015 h 668750"/>
                <a:gd name="connsiteX7" fmla="*/ 519589 w 776097"/>
                <a:gd name="connsiteY7" fmla="*/ 630650 h 668750"/>
                <a:gd name="connsiteX8" fmla="*/ 271272 w 776097"/>
                <a:gd name="connsiteY8" fmla="*/ 630650 h 668750"/>
                <a:gd name="connsiteX9" fmla="*/ 271272 w 776097"/>
                <a:gd name="connsiteY9" fmla="*/ 180661 h 668750"/>
                <a:gd name="connsiteX10" fmla="*/ 424148 w 776097"/>
                <a:gd name="connsiteY10" fmla="*/ 180661 h 668750"/>
                <a:gd name="connsiteX11" fmla="*/ 390315 w 776097"/>
                <a:gd name="connsiteY11" fmla="*/ 142561 h 668750"/>
                <a:gd name="connsiteX12" fmla="*/ 233172 w 776097"/>
                <a:gd name="connsiteY12" fmla="*/ 142561 h 668750"/>
                <a:gd name="connsiteX13" fmla="*/ 233172 w 776097"/>
                <a:gd name="connsiteY13" fmla="*/ 557765 h 668750"/>
                <a:gd name="connsiteX14" fmla="*/ 47244 w 776097"/>
                <a:gd name="connsiteY14" fmla="*/ 503472 h 668750"/>
                <a:gd name="connsiteX15" fmla="*/ 180403 w 776097"/>
                <a:gd name="connsiteY15" fmla="*/ 47225 h 668750"/>
                <a:gd name="connsiteX16" fmla="*/ 382619 w 776097"/>
                <a:gd name="connsiteY16" fmla="*/ 106280 h 668750"/>
                <a:gd name="connsiteX17" fmla="*/ 384791 w 776097"/>
                <a:gd name="connsiteY17" fmla="*/ 101651 h 668750"/>
                <a:gd name="connsiteX18" fmla="*/ 403717 w 776097"/>
                <a:gd name="connsiteY18" fmla="*/ 72742 h 668750"/>
                <a:gd name="connsiteX19" fmla="*/ 154505 w 776097"/>
                <a:gd name="connsiteY19" fmla="*/ 0 h 668750"/>
                <a:gd name="connsiteX20" fmla="*/ 0 w 776097"/>
                <a:gd name="connsiteY20" fmla="*/ 529400 h 668750"/>
                <a:gd name="connsiteX21" fmla="*/ 233172 w 776097"/>
                <a:gd name="connsiteY21" fmla="*/ 597456 h 668750"/>
                <a:gd name="connsiteX22" fmla="*/ 233172 w 776097"/>
                <a:gd name="connsiteY22" fmla="*/ 668750 h 668750"/>
                <a:gd name="connsiteX23" fmla="*/ 533533 w 776097"/>
                <a:gd name="connsiteY23" fmla="*/ 668750 h 668750"/>
                <a:gd name="connsiteX24" fmla="*/ 651262 w 776097"/>
                <a:gd name="connsiteY24" fmla="*/ 618001 h 668750"/>
                <a:gd name="connsiteX25" fmla="*/ 731892 w 776097"/>
                <a:gd name="connsiteY25" fmla="*/ 532628 h 668750"/>
                <a:gd name="connsiteX26" fmla="*/ 776097 w 776097"/>
                <a:gd name="connsiteY26" fmla="*/ 421443 h 668750"/>
                <a:gd name="connsiteX27" fmla="*/ 776097 w 776097"/>
                <a:gd name="connsiteY27" fmla="*/ 142561 h 668750"/>
                <a:gd name="connsiteX28" fmla="*/ 704193 w 776097"/>
                <a:gd name="connsiteY28" fmla="*/ 506463 h 668750"/>
                <a:gd name="connsiteX29" fmla="*/ 623554 w 776097"/>
                <a:gd name="connsiteY29" fmla="*/ 591845 h 668750"/>
                <a:gd name="connsiteX30" fmla="*/ 609629 w 776097"/>
                <a:gd name="connsiteY30" fmla="*/ 604285 h 668750"/>
                <a:gd name="connsiteX31" fmla="*/ 614839 w 776097"/>
                <a:gd name="connsiteY31" fmla="*/ 574348 h 668750"/>
                <a:gd name="connsiteX32" fmla="*/ 615544 w 776097"/>
                <a:gd name="connsiteY32" fmla="*/ 497300 h 668750"/>
                <a:gd name="connsiteX33" fmla="*/ 680847 w 776097"/>
                <a:gd name="connsiteY33" fmla="*/ 497300 h 668750"/>
                <a:gd name="connsiteX34" fmla="*/ 717137 w 776097"/>
                <a:gd name="connsiteY34" fmla="*/ 490080 h 668750"/>
                <a:gd name="connsiteX35" fmla="*/ 704193 w 776097"/>
                <a:gd name="connsiteY35" fmla="*/ 506463 h 66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76097" h="668750">
                  <a:moveTo>
                    <a:pt x="689905" y="142561"/>
                  </a:moveTo>
                  <a:cubicBezTo>
                    <a:pt x="694260" y="154836"/>
                    <a:pt x="696879" y="167660"/>
                    <a:pt x="697687" y="180661"/>
                  </a:cubicBezTo>
                  <a:lnTo>
                    <a:pt x="737997" y="180661"/>
                  </a:lnTo>
                  <a:lnTo>
                    <a:pt x="737997" y="402050"/>
                  </a:lnTo>
                  <a:cubicBezTo>
                    <a:pt x="737966" y="433600"/>
                    <a:pt x="712397" y="459169"/>
                    <a:pt x="680847" y="459200"/>
                  </a:cubicBezTo>
                  <a:lnTo>
                    <a:pt x="577777" y="459200"/>
                  </a:lnTo>
                  <a:lnTo>
                    <a:pt x="576739" y="574015"/>
                  </a:lnTo>
                  <a:cubicBezTo>
                    <a:pt x="576369" y="605339"/>
                    <a:pt x="550916" y="630564"/>
                    <a:pt x="519589" y="630650"/>
                  </a:cubicBezTo>
                  <a:lnTo>
                    <a:pt x="271272" y="630650"/>
                  </a:lnTo>
                  <a:lnTo>
                    <a:pt x="271272" y="180661"/>
                  </a:lnTo>
                  <a:lnTo>
                    <a:pt x="424148" y="180661"/>
                  </a:lnTo>
                  <a:cubicBezTo>
                    <a:pt x="411826" y="168929"/>
                    <a:pt x="400508" y="156184"/>
                    <a:pt x="390315" y="142561"/>
                  </a:cubicBezTo>
                  <a:lnTo>
                    <a:pt x="233172" y="142561"/>
                  </a:lnTo>
                  <a:lnTo>
                    <a:pt x="233172" y="557765"/>
                  </a:lnTo>
                  <a:lnTo>
                    <a:pt x="47244" y="503472"/>
                  </a:lnTo>
                  <a:lnTo>
                    <a:pt x="180403" y="47225"/>
                  </a:lnTo>
                  <a:lnTo>
                    <a:pt x="382619" y="106280"/>
                  </a:lnTo>
                  <a:lnTo>
                    <a:pt x="384791" y="101651"/>
                  </a:lnTo>
                  <a:cubicBezTo>
                    <a:pt x="389745" y="91192"/>
                    <a:pt x="396113" y="81465"/>
                    <a:pt x="403717" y="72742"/>
                  </a:cubicBezTo>
                  <a:lnTo>
                    <a:pt x="154505" y="0"/>
                  </a:lnTo>
                  <a:lnTo>
                    <a:pt x="0" y="529400"/>
                  </a:lnTo>
                  <a:lnTo>
                    <a:pt x="233172" y="597456"/>
                  </a:lnTo>
                  <a:lnTo>
                    <a:pt x="233172" y="668750"/>
                  </a:lnTo>
                  <a:lnTo>
                    <a:pt x="533533" y="668750"/>
                  </a:lnTo>
                  <a:cubicBezTo>
                    <a:pt x="578070" y="668668"/>
                    <a:pt x="620624" y="650325"/>
                    <a:pt x="651262" y="618001"/>
                  </a:cubicBezTo>
                  <a:lnTo>
                    <a:pt x="731892" y="532628"/>
                  </a:lnTo>
                  <a:cubicBezTo>
                    <a:pt x="760337" y="502606"/>
                    <a:pt x="776163" y="462802"/>
                    <a:pt x="776097" y="421443"/>
                  </a:cubicBezTo>
                  <a:lnTo>
                    <a:pt x="776097" y="142561"/>
                  </a:lnTo>
                  <a:close/>
                  <a:moveTo>
                    <a:pt x="704193" y="506463"/>
                  </a:moveTo>
                  <a:lnTo>
                    <a:pt x="623554" y="591845"/>
                  </a:lnTo>
                  <a:cubicBezTo>
                    <a:pt x="619235" y="596339"/>
                    <a:pt x="614579" y="600498"/>
                    <a:pt x="609629" y="604285"/>
                  </a:cubicBezTo>
                  <a:cubicBezTo>
                    <a:pt x="612979" y="594655"/>
                    <a:pt x="614738" y="584544"/>
                    <a:pt x="614839" y="574348"/>
                  </a:cubicBezTo>
                  <a:lnTo>
                    <a:pt x="615544" y="497300"/>
                  </a:lnTo>
                  <a:lnTo>
                    <a:pt x="680847" y="497300"/>
                  </a:lnTo>
                  <a:cubicBezTo>
                    <a:pt x="693301" y="497302"/>
                    <a:pt x="705633" y="494849"/>
                    <a:pt x="717137" y="490080"/>
                  </a:cubicBezTo>
                  <a:cubicBezTo>
                    <a:pt x="713287" y="495892"/>
                    <a:pt x="708957" y="501373"/>
                    <a:pt x="704193" y="5064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85284DE8-6A2B-A600-C2A5-A2ECFEC42471}"/>
                </a:ext>
              </a:extLst>
            </p:cNvPr>
            <p:cNvSpPr/>
            <p:nvPr/>
          </p:nvSpPr>
          <p:spPr>
            <a:xfrm>
              <a:off x="5759437" y="2851899"/>
              <a:ext cx="299785" cy="381979"/>
            </a:xfrm>
            <a:custGeom>
              <a:avLst/>
              <a:gdLst>
                <a:gd name="connsiteX0" fmla="*/ 81286 w 299785"/>
                <a:gd name="connsiteY0" fmla="*/ 283854 h 381979"/>
                <a:gd name="connsiteX1" fmla="*/ 51445 w 299785"/>
                <a:gd name="connsiteY1" fmla="*/ 347595 h 381979"/>
                <a:gd name="connsiteX2" fmla="*/ 62218 w 299785"/>
                <a:gd name="connsiteY2" fmla="*/ 379501 h 381979"/>
                <a:gd name="connsiteX3" fmla="*/ 94124 w 299785"/>
                <a:gd name="connsiteY3" fmla="*/ 368728 h 381979"/>
                <a:gd name="connsiteX4" fmla="*/ 94564 w 299785"/>
                <a:gd name="connsiteY4" fmla="*/ 367788 h 381979"/>
                <a:gd name="connsiteX5" fmla="*/ 124425 w 299785"/>
                <a:gd name="connsiteY5" fmla="*/ 304056 h 381979"/>
                <a:gd name="connsiteX6" fmla="*/ 231105 w 299785"/>
                <a:gd name="connsiteY6" fmla="*/ 319925 h 381979"/>
                <a:gd name="connsiteX7" fmla="*/ 232420 w 299785"/>
                <a:gd name="connsiteY7" fmla="*/ 319849 h 381979"/>
                <a:gd name="connsiteX8" fmla="*/ 222895 w 299785"/>
                <a:gd name="connsiteY8" fmla="*/ 223961 h 381979"/>
                <a:gd name="connsiteX9" fmla="*/ 251993 w 299785"/>
                <a:gd name="connsiteY9" fmla="*/ 125367 h 381979"/>
                <a:gd name="connsiteX10" fmla="*/ 276273 w 299785"/>
                <a:gd name="connsiteY10" fmla="*/ 121662 h 381979"/>
                <a:gd name="connsiteX11" fmla="*/ 293484 w 299785"/>
                <a:gd name="connsiteY11" fmla="*/ 106108 h 381979"/>
                <a:gd name="connsiteX12" fmla="*/ 299123 w 299785"/>
                <a:gd name="connsiteY12" fmla="*/ 84286 h 381979"/>
                <a:gd name="connsiteX13" fmla="*/ 290332 w 299785"/>
                <a:gd name="connsiteY13" fmla="*/ 61426 h 381979"/>
                <a:gd name="connsiteX14" fmla="*/ 160982 w 299785"/>
                <a:gd name="connsiteY14" fmla="*/ 895 h 381979"/>
                <a:gd name="connsiteX15" fmla="*/ 137760 w 299785"/>
                <a:gd name="connsiteY15" fmla="*/ 8791 h 381979"/>
                <a:gd name="connsiteX16" fmla="*/ 124625 w 299785"/>
                <a:gd name="connsiteY16" fmla="*/ 27098 h 381979"/>
                <a:gd name="connsiteX17" fmla="*/ 123673 w 299785"/>
                <a:gd name="connsiteY17" fmla="*/ 50272 h 381979"/>
                <a:gd name="connsiteX18" fmla="*/ 136379 w 299785"/>
                <a:gd name="connsiteY18" fmla="*/ 71294 h 381979"/>
                <a:gd name="connsiteX19" fmla="*/ 79781 w 299785"/>
                <a:gd name="connsiteY19" fmla="*/ 157019 h 381979"/>
                <a:gd name="connsiteX20" fmla="*/ 0 w 299785"/>
                <a:gd name="connsiteY20" fmla="*/ 211073 h 381979"/>
                <a:gd name="connsiteX21" fmla="*/ 81286 w 299785"/>
                <a:gd name="connsiteY21" fmla="*/ 283854 h 38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9785" h="381979">
                  <a:moveTo>
                    <a:pt x="81286" y="283854"/>
                  </a:moveTo>
                  <a:lnTo>
                    <a:pt x="51445" y="347595"/>
                  </a:lnTo>
                  <a:cubicBezTo>
                    <a:pt x="45609" y="359380"/>
                    <a:pt x="50432" y="373666"/>
                    <a:pt x="62218" y="379501"/>
                  </a:cubicBezTo>
                  <a:cubicBezTo>
                    <a:pt x="74004" y="385337"/>
                    <a:pt x="88288" y="380513"/>
                    <a:pt x="94124" y="368728"/>
                  </a:cubicBezTo>
                  <a:cubicBezTo>
                    <a:pt x="94277" y="368418"/>
                    <a:pt x="94424" y="368104"/>
                    <a:pt x="94564" y="367788"/>
                  </a:cubicBezTo>
                  <a:lnTo>
                    <a:pt x="124425" y="304056"/>
                  </a:lnTo>
                  <a:cubicBezTo>
                    <a:pt x="158542" y="316524"/>
                    <a:pt x="194837" y="321922"/>
                    <a:pt x="231105" y="319925"/>
                  </a:cubicBezTo>
                  <a:lnTo>
                    <a:pt x="232420" y="319849"/>
                  </a:lnTo>
                  <a:cubicBezTo>
                    <a:pt x="245970" y="288378"/>
                    <a:pt x="242371" y="252150"/>
                    <a:pt x="222895" y="223961"/>
                  </a:cubicBezTo>
                  <a:lnTo>
                    <a:pt x="251993" y="125367"/>
                  </a:lnTo>
                  <a:lnTo>
                    <a:pt x="276273" y="121662"/>
                  </a:lnTo>
                  <a:cubicBezTo>
                    <a:pt x="284607" y="120391"/>
                    <a:pt x="291379" y="114272"/>
                    <a:pt x="293484" y="106108"/>
                  </a:cubicBezTo>
                  <a:lnTo>
                    <a:pt x="299123" y="84286"/>
                  </a:lnTo>
                  <a:cubicBezTo>
                    <a:pt x="301356" y="75572"/>
                    <a:pt x="297829" y="66399"/>
                    <a:pt x="290332" y="61426"/>
                  </a:cubicBezTo>
                  <a:cubicBezTo>
                    <a:pt x="250368" y="35102"/>
                    <a:pt x="206798" y="14712"/>
                    <a:pt x="160982" y="895"/>
                  </a:cubicBezTo>
                  <a:cubicBezTo>
                    <a:pt x="152350" y="-1699"/>
                    <a:pt x="143023" y="1472"/>
                    <a:pt x="137760" y="8791"/>
                  </a:cubicBezTo>
                  <a:lnTo>
                    <a:pt x="124625" y="27098"/>
                  </a:lnTo>
                  <a:cubicBezTo>
                    <a:pt x="119702" y="33937"/>
                    <a:pt x="119327" y="43052"/>
                    <a:pt x="123673" y="50272"/>
                  </a:cubicBezTo>
                  <a:lnTo>
                    <a:pt x="136379" y="71294"/>
                  </a:lnTo>
                  <a:lnTo>
                    <a:pt x="79781" y="157019"/>
                  </a:lnTo>
                  <a:cubicBezTo>
                    <a:pt x="45653" y="160095"/>
                    <a:pt x="15511" y="180518"/>
                    <a:pt x="0" y="211073"/>
                  </a:cubicBezTo>
                  <a:cubicBezTo>
                    <a:pt x="21817" y="240651"/>
                    <a:pt x="49486" y="265426"/>
                    <a:pt x="81286" y="2838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4412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C213B0-6D09-1C70-6651-5D7057F44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595562"/>
            <a:ext cx="12344400" cy="609600"/>
          </a:xfrm>
        </p:spPr>
        <p:txBody>
          <a:bodyPr/>
          <a:lstStyle/>
          <a:p>
            <a:r>
              <a:rPr lang="fr-FR" dirty="0"/>
              <a:t>FORMATION</a:t>
            </a:r>
          </a:p>
          <a:p>
            <a:endParaRPr lang="fr-FR" dirty="0"/>
          </a:p>
          <a:p>
            <a:r>
              <a:rPr lang="fr-FR" sz="2600" dirty="0"/>
              <a:t>EVOLUTION DES QUALIFICATIONS FEDERALES D’ENSEIGNEMENT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273826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ZoneTexte 134">
            <a:extLst>
              <a:ext uri="{FF2B5EF4-FFF2-40B4-BE49-F238E27FC236}">
                <a16:creationId xmlns:a16="http://schemas.microsoft.com/office/drawing/2014/main" id="{FE03FA51-E0DB-742E-411F-1DD1A1E561B8}"/>
              </a:ext>
            </a:extLst>
          </p:cNvPr>
          <p:cNvSpPr txBox="1"/>
          <p:nvPr/>
        </p:nvSpPr>
        <p:spPr>
          <a:xfrm>
            <a:off x="5982409" y="2954127"/>
            <a:ext cx="2377534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4800" b="1" dirty="0">
                <a:solidFill>
                  <a:schemeClr val="bg1"/>
                </a:solidFill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136" name="ZoneTexte 135">
            <a:hlinkClick r:id="rId2" action="ppaction://hlinksldjump"/>
            <a:extLst>
              <a:ext uri="{FF2B5EF4-FFF2-40B4-BE49-F238E27FC236}">
                <a16:creationId xmlns:a16="http://schemas.microsoft.com/office/drawing/2014/main" id="{F6A47444-91C7-A720-0604-CCF1656AF7A0}"/>
              </a:ext>
            </a:extLst>
          </p:cNvPr>
          <p:cNvSpPr txBox="1"/>
          <p:nvPr/>
        </p:nvSpPr>
        <p:spPr>
          <a:xfrm>
            <a:off x="5971431" y="3755235"/>
            <a:ext cx="2372368" cy="360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LE CERTIFICAT D’ASSISTANT PROFESSEUR</a:t>
            </a:r>
          </a:p>
        </p:txBody>
      </p:sp>
      <p:sp>
        <p:nvSpPr>
          <p:cNvPr id="137" name="ZoneTexte 136">
            <a:extLst>
              <a:ext uri="{FF2B5EF4-FFF2-40B4-BE49-F238E27FC236}">
                <a16:creationId xmlns:a16="http://schemas.microsoft.com/office/drawing/2014/main" id="{576E0C74-0F41-DA13-64BE-D52578D8EC79}"/>
              </a:ext>
            </a:extLst>
          </p:cNvPr>
          <p:cNvSpPr txBox="1"/>
          <p:nvPr/>
        </p:nvSpPr>
        <p:spPr>
          <a:xfrm>
            <a:off x="9349969" y="2963084"/>
            <a:ext cx="2323191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4800" b="1" dirty="0">
                <a:solidFill>
                  <a:schemeClr val="bg1"/>
                </a:solidFill>
                <a:latin typeface="Montserrat" panose="00000500000000000000" pitchFamily="2" charset="0"/>
              </a:rPr>
              <a:t>4</a:t>
            </a:r>
          </a:p>
        </p:txBody>
      </p:sp>
      <p:sp>
        <p:nvSpPr>
          <p:cNvPr id="138" name="ZoneTexte 137">
            <a:hlinkClick r:id="rId3" action="ppaction://hlinksldjump"/>
            <a:extLst>
              <a:ext uri="{FF2B5EF4-FFF2-40B4-BE49-F238E27FC236}">
                <a16:creationId xmlns:a16="http://schemas.microsoft.com/office/drawing/2014/main" id="{7F2D1EAD-12B2-F64A-B71B-260B16DE301C}"/>
              </a:ext>
            </a:extLst>
          </p:cNvPr>
          <p:cNvSpPr txBox="1"/>
          <p:nvPr/>
        </p:nvSpPr>
        <p:spPr>
          <a:xfrm>
            <a:off x="9134128" y="3764192"/>
            <a:ext cx="2818560" cy="360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</a:rPr>
              <a:t>LE CERTIFICAT D’ANIMATEUR FEDERAL</a:t>
            </a:r>
          </a:p>
        </p:txBody>
      </p:sp>
      <p:sp>
        <p:nvSpPr>
          <p:cNvPr id="145" name="ZoneTexte 144">
            <a:extLst>
              <a:ext uri="{FF2B5EF4-FFF2-40B4-BE49-F238E27FC236}">
                <a16:creationId xmlns:a16="http://schemas.microsoft.com/office/drawing/2014/main" id="{D7924C89-C3AE-296E-93B5-C38B0D9C046C}"/>
              </a:ext>
            </a:extLst>
          </p:cNvPr>
          <p:cNvSpPr txBox="1"/>
          <p:nvPr/>
        </p:nvSpPr>
        <p:spPr>
          <a:xfrm>
            <a:off x="5840307" y="974922"/>
            <a:ext cx="2393679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4800" b="1" dirty="0">
                <a:solidFill>
                  <a:schemeClr val="bg1"/>
                </a:solidFill>
                <a:latin typeface="Montserrat" panose="00000500000000000000" pitchFamily="2" charset="0"/>
              </a:rPr>
              <a:t>1</a:t>
            </a:r>
          </a:p>
        </p:txBody>
      </p:sp>
      <p:sp>
        <p:nvSpPr>
          <p:cNvPr id="146" name="ZoneTexte 145">
            <a:hlinkClick r:id="rId4" action="ppaction://hlinksldjump"/>
            <a:extLst>
              <a:ext uri="{FF2B5EF4-FFF2-40B4-BE49-F238E27FC236}">
                <a16:creationId xmlns:a16="http://schemas.microsoft.com/office/drawing/2014/main" id="{AAF24B10-1A30-6096-A898-780335D2CEE3}"/>
              </a:ext>
            </a:extLst>
          </p:cNvPr>
          <p:cNvSpPr txBox="1"/>
          <p:nvPr/>
        </p:nvSpPr>
        <p:spPr>
          <a:xfrm>
            <a:off x="5863778" y="1674607"/>
            <a:ext cx="2457760" cy="1744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</a:rPr>
              <a:t>CONTEXTE</a:t>
            </a: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B8F2394D-EE88-9AF1-D695-A08E9B4DFE8A}"/>
              </a:ext>
            </a:extLst>
          </p:cNvPr>
          <p:cNvSpPr txBox="1"/>
          <p:nvPr/>
        </p:nvSpPr>
        <p:spPr>
          <a:xfrm>
            <a:off x="9175887" y="984518"/>
            <a:ext cx="2393679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4800" b="1" dirty="0">
                <a:solidFill>
                  <a:schemeClr val="bg1"/>
                </a:solidFill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148" name="ZoneTexte 147">
            <a:hlinkClick r:id="rId5" action="ppaction://hlinksldjump"/>
            <a:extLst>
              <a:ext uri="{FF2B5EF4-FFF2-40B4-BE49-F238E27FC236}">
                <a16:creationId xmlns:a16="http://schemas.microsoft.com/office/drawing/2014/main" id="{6AF428F1-F77F-B5E0-4900-683A7DB65BAC}"/>
              </a:ext>
            </a:extLst>
          </p:cNvPr>
          <p:cNvSpPr txBox="1"/>
          <p:nvPr/>
        </p:nvSpPr>
        <p:spPr>
          <a:xfrm>
            <a:off x="9199358" y="1684203"/>
            <a:ext cx="2457760" cy="1744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</a:rPr>
              <a:t>LES EVOLUTIONS PROPOSEES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24CC4E-E59A-48C0-5605-A6DA3DA49F31}"/>
              </a:ext>
            </a:extLst>
          </p:cNvPr>
          <p:cNvSpPr txBox="1"/>
          <p:nvPr/>
        </p:nvSpPr>
        <p:spPr>
          <a:xfrm>
            <a:off x="1899052" y="373066"/>
            <a:ext cx="99393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sz="800" b="1" spc="300" dirty="0">
                <a:solidFill>
                  <a:schemeClr val="bg1"/>
                </a:solidFill>
                <a:latin typeface="Montserrat" panose="00000500000000000000" pitchFamily="2" charset="0"/>
              </a:rPr>
              <a:t>ASSISES FÉDÉRALES 2023 I MARSEILLE</a:t>
            </a:r>
          </a:p>
        </p:txBody>
      </p:sp>
    </p:spTree>
    <p:extLst>
      <p:ext uri="{BB962C8B-B14F-4D97-AF65-F5344CB8AC3E}">
        <p14:creationId xmlns:p14="http://schemas.microsoft.com/office/powerpoint/2010/main" val="3959380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ck Arc 5">
            <a:extLst>
              <a:ext uri="{FF2B5EF4-FFF2-40B4-BE49-F238E27FC236}">
                <a16:creationId xmlns:a16="http://schemas.microsoft.com/office/drawing/2014/main" id="{80B04F85-3C6B-EA44-8D33-2CAF4B5E8932}"/>
              </a:ext>
            </a:extLst>
          </p:cNvPr>
          <p:cNvSpPr/>
          <p:nvPr/>
        </p:nvSpPr>
        <p:spPr>
          <a:xfrm rot="5400000">
            <a:off x="-2341278" y="1434505"/>
            <a:ext cx="4692316" cy="4692316"/>
          </a:xfrm>
          <a:prstGeom prst="blockArc">
            <a:avLst>
              <a:gd name="adj1" fmla="val 10802905"/>
              <a:gd name="adj2" fmla="val 21599992"/>
              <a:gd name="adj3" fmla="val 11155"/>
            </a:avLst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621578F6-70DB-C241-936D-C77399D7E1D2}"/>
              </a:ext>
            </a:extLst>
          </p:cNvPr>
          <p:cNvSpPr/>
          <p:nvPr/>
        </p:nvSpPr>
        <p:spPr>
          <a:xfrm rot="5400000">
            <a:off x="-2341278" y="1434505"/>
            <a:ext cx="4692316" cy="4692316"/>
          </a:xfrm>
          <a:prstGeom prst="blockArc">
            <a:avLst>
              <a:gd name="adj1" fmla="val 18794471"/>
              <a:gd name="adj2" fmla="val 21599992"/>
              <a:gd name="adj3" fmla="val 11155"/>
            </a:avLst>
          </a:pr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3A389C-1207-7543-A76A-01B70E66169E}"/>
              </a:ext>
            </a:extLst>
          </p:cNvPr>
          <p:cNvCxnSpPr>
            <a:cxnSpLocks/>
          </p:cNvCxnSpPr>
          <p:nvPr/>
        </p:nvCxnSpPr>
        <p:spPr>
          <a:xfrm flipV="1">
            <a:off x="2121711" y="2560489"/>
            <a:ext cx="522754" cy="287821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13C28A-34EB-9041-B8C1-159A059D8CF2}"/>
              </a:ext>
            </a:extLst>
          </p:cNvPr>
          <p:cNvCxnSpPr>
            <a:cxnSpLocks/>
          </p:cNvCxnSpPr>
          <p:nvPr/>
        </p:nvCxnSpPr>
        <p:spPr>
          <a:xfrm>
            <a:off x="2318885" y="4169522"/>
            <a:ext cx="619008" cy="361885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space réservé du texte 45">
            <a:extLst>
              <a:ext uri="{FF2B5EF4-FFF2-40B4-BE49-F238E27FC236}">
                <a16:creationId xmlns:a16="http://schemas.microsoft.com/office/drawing/2014/main" id="{F76F9EE7-7DD5-A2D2-2849-6A3271BD4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ASSISES FÉDÉRALES 2023 I MARSEILLE</a:t>
            </a:r>
          </a:p>
        </p:txBody>
      </p:sp>
      <p:sp>
        <p:nvSpPr>
          <p:cNvPr id="44" name="Espace réservé du texte 43">
            <a:extLst>
              <a:ext uri="{FF2B5EF4-FFF2-40B4-BE49-F238E27FC236}">
                <a16:creationId xmlns:a16="http://schemas.microsoft.com/office/drawing/2014/main" id="{7335618E-3973-B75A-63D9-7C4230BD08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98383" y="1113587"/>
            <a:ext cx="6813864" cy="411190"/>
          </a:xfrm>
        </p:spPr>
        <p:txBody>
          <a:bodyPr/>
          <a:lstStyle/>
          <a:p>
            <a:r>
              <a:rPr lang="en-US" dirty="0"/>
              <a:t>CONTEXTE – ENJEUX - OBJECTIFS</a:t>
            </a:r>
          </a:p>
        </p:txBody>
      </p:sp>
      <p:sp>
        <p:nvSpPr>
          <p:cNvPr id="48" name="Freeform 924">
            <a:extLst>
              <a:ext uri="{FF2B5EF4-FFF2-40B4-BE49-F238E27FC236}">
                <a16:creationId xmlns:a16="http://schemas.microsoft.com/office/drawing/2014/main" id="{16406971-BFAE-EC12-F26A-E9CDC9AE9235}"/>
              </a:ext>
            </a:extLst>
          </p:cNvPr>
          <p:cNvSpPr/>
          <p:nvPr/>
        </p:nvSpPr>
        <p:spPr>
          <a:xfrm>
            <a:off x="2760127" y="5416958"/>
            <a:ext cx="515712" cy="5821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486"/>
                </a:lnTo>
                <a:cubicBezTo>
                  <a:pt x="0" y="18989"/>
                  <a:pt x="1406" y="20234"/>
                  <a:pt x="3103" y="20234"/>
                </a:cubicBezTo>
                <a:lnTo>
                  <a:pt x="8888" y="20234"/>
                </a:lnTo>
                <a:cubicBezTo>
                  <a:pt x="7962" y="19076"/>
                  <a:pt x="7407" y="17648"/>
                  <a:pt x="7407" y="16120"/>
                </a:cubicBezTo>
                <a:cubicBezTo>
                  <a:pt x="7407" y="12195"/>
                  <a:pt x="11002" y="9027"/>
                  <a:pt x="15434" y="9027"/>
                </a:cubicBezTo>
                <a:cubicBezTo>
                  <a:pt x="16647" y="9027"/>
                  <a:pt x="17807" y="9256"/>
                  <a:pt x="18837" y="9683"/>
                </a:cubicBezTo>
                <a:lnTo>
                  <a:pt x="18837" y="5746"/>
                </a:lnTo>
                <a:lnTo>
                  <a:pt x="15434" y="5746"/>
                </a:lnTo>
                <a:cubicBezTo>
                  <a:pt x="13737" y="5745"/>
                  <a:pt x="12351" y="4501"/>
                  <a:pt x="12351" y="2997"/>
                </a:cubicBezTo>
                <a:lnTo>
                  <a:pt x="12351" y="0"/>
                </a:lnTo>
                <a:lnTo>
                  <a:pt x="0" y="0"/>
                </a:lnTo>
                <a:close/>
                <a:moveTo>
                  <a:pt x="13893" y="0"/>
                </a:moveTo>
                <a:lnTo>
                  <a:pt x="13893" y="2997"/>
                </a:lnTo>
                <a:cubicBezTo>
                  <a:pt x="13893" y="3751"/>
                  <a:pt x="14584" y="4380"/>
                  <a:pt x="15434" y="4380"/>
                </a:cubicBezTo>
                <a:lnTo>
                  <a:pt x="18837" y="4380"/>
                </a:lnTo>
                <a:lnTo>
                  <a:pt x="13893" y="0"/>
                </a:lnTo>
                <a:close/>
                <a:moveTo>
                  <a:pt x="3703" y="2997"/>
                </a:moveTo>
                <a:lnTo>
                  <a:pt x="9569" y="2997"/>
                </a:lnTo>
                <a:lnTo>
                  <a:pt x="9569" y="4380"/>
                </a:lnTo>
                <a:lnTo>
                  <a:pt x="3703" y="4380"/>
                </a:lnTo>
                <a:lnTo>
                  <a:pt x="3703" y="2997"/>
                </a:lnTo>
                <a:close/>
                <a:moveTo>
                  <a:pt x="3703" y="6278"/>
                </a:moveTo>
                <a:lnTo>
                  <a:pt x="11431" y="6278"/>
                </a:lnTo>
                <a:lnTo>
                  <a:pt x="11431" y="7643"/>
                </a:lnTo>
                <a:lnTo>
                  <a:pt x="3703" y="7643"/>
                </a:lnTo>
                <a:lnTo>
                  <a:pt x="3703" y="6278"/>
                </a:lnTo>
                <a:close/>
                <a:moveTo>
                  <a:pt x="13953" y="10658"/>
                </a:moveTo>
                <a:lnTo>
                  <a:pt x="13953" y="12272"/>
                </a:lnTo>
                <a:cubicBezTo>
                  <a:pt x="13412" y="12441"/>
                  <a:pt x="12918" y="12693"/>
                  <a:pt x="12492" y="13017"/>
                </a:cubicBezTo>
                <a:lnTo>
                  <a:pt x="10910" y="12201"/>
                </a:lnTo>
                <a:lnTo>
                  <a:pt x="9369" y="14577"/>
                </a:lnTo>
                <a:lnTo>
                  <a:pt x="10950" y="15375"/>
                </a:lnTo>
                <a:cubicBezTo>
                  <a:pt x="10900" y="15618"/>
                  <a:pt x="10870" y="15864"/>
                  <a:pt x="10870" y="16120"/>
                </a:cubicBezTo>
                <a:cubicBezTo>
                  <a:pt x="10870" y="16376"/>
                  <a:pt x="10900" y="16622"/>
                  <a:pt x="10950" y="16865"/>
                </a:cubicBezTo>
                <a:lnTo>
                  <a:pt x="9369" y="17681"/>
                </a:lnTo>
                <a:lnTo>
                  <a:pt x="10910" y="20039"/>
                </a:lnTo>
                <a:lnTo>
                  <a:pt x="12492" y="19241"/>
                </a:lnTo>
                <a:cubicBezTo>
                  <a:pt x="12918" y="19565"/>
                  <a:pt x="13412" y="19817"/>
                  <a:pt x="13953" y="19986"/>
                </a:cubicBezTo>
                <a:lnTo>
                  <a:pt x="13953" y="21600"/>
                </a:lnTo>
                <a:lnTo>
                  <a:pt x="17036" y="21600"/>
                </a:lnTo>
                <a:lnTo>
                  <a:pt x="17036" y="19986"/>
                </a:lnTo>
                <a:cubicBezTo>
                  <a:pt x="17577" y="19817"/>
                  <a:pt x="18070" y="19565"/>
                  <a:pt x="18497" y="19241"/>
                </a:cubicBezTo>
                <a:lnTo>
                  <a:pt x="20059" y="20039"/>
                </a:lnTo>
                <a:lnTo>
                  <a:pt x="21600" y="17681"/>
                </a:lnTo>
                <a:lnTo>
                  <a:pt x="20039" y="16865"/>
                </a:lnTo>
                <a:cubicBezTo>
                  <a:pt x="20089" y="16622"/>
                  <a:pt x="20119" y="16376"/>
                  <a:pt x="20119" y="16120"/>
                </a:cubicBezTo>
                <a:cubicBezTo>
                  <a:pt x="20119" y="15864"/>
                  <a:pt x="20089" y="15618"/>
                  <a:pt x="20039" y="15375"/>
                </a:cubicBezTo>
                <a:lnTo>
                  <a:pt x="21600" y="14577"/>
                </a:lnTo>
                <a:lnTo>
                  <a:pt x="20059" y="12201"/>
                </a:lnTo>
                <a:lnTo>
                  <a:pt x="18497" y="13017"/>
                </a:lnTo>
                <a:cubicBezTo>
                  <a:pt x="18070" y="12693"/>
                  <a:pt x="17577" y="12441"/>
                  <a:pt x="17036" y="12272"/>
                </a:cubicBezTo>
                <a:lnTo>
                  <a:pt x="17036" y="10658"/>
                </a:lnTo>
                <a:lnTo>
                  <a:pt x="13953" y="10658"/>
                </a:lnTo>
                <a:close/>
                <a:moveTo>
                  <a:pt x="15434" y="14205"/>
                </a:moveTo>
                <a:cubicBezTo>
                  <a:pt x="16626" y="14205"/>
                  <a:pt x="17596" y="15064"/>
                  <a:pt x="17596" y="16120"/>
                </a:cubicBezTo>
                <a:cubicBezTo>
                  <a:pt x="17596" y="17177"/>
                  <a:pt x="16626" y="18035"/>
                  <a:pt x="15434" y="18035"/>
                </a:cubicBezTo>
                <a:cubicBezTo>
                  <a:pt x="14241" y="18035"/>
                  <a:pt x="13272" y="17177"/>
                  <a:pt x="13272" y="16120"/>
                </a:cubicBezTo>
                <a:cubicBezTo>
                  <a:pt x="13272" y="15064"/>
                  <a:pt x="14241" y="14205"/>
                  <a:pt x="15434" y="1420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DM Sans Regular"/>
              </a:defRPr>
            </a:pPr>
            <a:endParaRPr sz="900"/>
          </a:p>
        </p:txBody>
      </p:sp>
      <p:grpSp>
        <p:nvGrpSpPr>
          <p:cNvPr id="50" name="Group 24">
            <a:extLst>
              <a:ext uri="{FF2B5EF4-FFF2-40B4-BE49-F238E27FC236}">
                <a16:creationId xmlns:a16="http://schemas.microsoft.com/office/drawing/2014/main" id="{650ECEE3-D80B-5886-9C43-F48B85BC5BBA}"/>
              </a:ext>
            </a:extLst>
          </p:cNvPr>
          <p:cNvGrpSpPr/>
          <p:nvPr/>
        </p:nvGrpSpPr>
        <p:grpSpPr>
          <a:xfrm>
            <a:off x="301349" y="3299540"/>
            <a:ext cx="791794" cy="869982"/>
            <a:chOff x="8527138" y="944344"/>
            <a:chExt cx="693515" cy="761999"/>
          </a:xfrm>
          <a:solidFill>
            <a:srgbClr val="0A0A4B"/>
          </a:solidFill>
        </p:grpSpPr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2D524079-EDF1-660D-19DE-1BAC345E48AF}"/>
                </a:ext>
              </a:extLst>
            </p:cNvPr>
            <p:cNvSpPr/>
            <p:nvPr/>
          </p:nvSpPr>
          <p:spPr>
            <a:xfrm>
              <a:off x="8996530" y="1332487"/>
              <a:ext cx="148209" cy="148209"/>
            </a:xfrm>
            <a:custGeom>
              <a:avLst/>
              <a:gdLst>
                <a:gd name="connsiteX0" fmla="*/ 148209 w 148209"/>
                <a:gd name="connsiteY0" fmla="*/ 74104 h 148209"/>
                <a:gd name="connsiteX1" fmla="*/ 74105 w 148209"/>
                <a:gd name="connsiteY1" fmla="*/ 148209 h 148209"/>
                <a:gd name="connsiteX2" fmla="*/ 0 w 148209"/>
                <a:gd name="connsiteY2" fmla="*/ 74104 h 148209"/>
                <a:gd name="connsiteX3" fmla="*/ 74105 w 148209"/>
                <a:gd name="connsiteY3" fmla="*/ 0 h 148209"/>
                <a:gd name="connsiteX4" fmla="*/ 148209 w 148209"/>
                <a:gd name="connsiteY4" fmla="*/ 74104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4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4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F4C7DE21-3F20-D4E3-ED61-95A3CC954DFA}"/>
                </a:ext>
              </a:extLst>
            </p:cNvPr>
            <p:cNvSpPr/>
            <p:nvPr/>
          </p:nvSpPr>
          <p:spPr>
            <a:xfrm>
              <a:off x="8601338" y="1332487"/>
              <a:ext cx="148209" cy="148209"/>
            </a:xfrm>
            <a:custGeom>
              <a:avLst/>
              <a:gdLst>
                <a:gd name="connsiteX0" fmla="*/ 148209 w 148209"/>
                <a:gd name="connsiteY0" fmla="*/ 74104 h 148209"/>
                <a:gd name="connsiteX1" fmla="*/ 74105 w 148209"/>
                <a:gd name="connsiteY1" fmla="*/ 148209 h 148209"/>
                <a:gd name="connsiteX2" fmla="*/ 0 w 148209"/>
                <a:gd name="connsiteY2" fmla="*/ 74104 h 148209"/>
                <a:gd name="connsiteX3" fmla="*/ 74105 w 148209"/>
                <a:gd name="connsiteY3" fmla="*/ 0 h 148209"/>
                <a:gd name="connsiteX4" fmla="*/ 148209 w 148209"/>
                <a:gd name="connsiteY4" fmla="*/ 74104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4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4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3F58BDB5-C6E7-7C3F-C080-C5CB570C34FE}"/>
                </a:ext>
              </a:extLst>
            </p:cNvPr>
            <p:cNvSpPr/>
            <p:nvPr/>
          </p:nvSpPr>
          <p:spPr>
            <a:xfrm>
              <a:off x="8950524" y="1500793"/>
              <a:ext cx="268332" cy="148400"/>
            </a:xfrm>
            <a:custGeom>
              <a:avLst/>
              <a:gdLst>
                <a:gd name="connsiteX0" fmla="*/ 253556 w 268332"/>
                <a:gd name="connsiteY0" fmla="*/ 44101 h 148400"/>
                <a:gd name="connsiteX1" fmla="*/ 181070 w 268332"/>
                <a:gd name="connsiteY1" fmla="*/ 9526 h 148400"/>
                <a:gd name="connsiteX2" fmla="*/ 120110 w 268332"/>
                <a:gd name="connsiteY2" fmla="*/ 1 h 148400"/>
                <a:gd name="connsiteX3" fmla="*/ 59246 w 268332"/>
                <a:gd name="connsiteY3" fmla="*/ 9526 h 148400"/>
                <a:gd name="connsiteX4" fmla="*/ 3429 w 268332"/>
                <a:gd name="connsiteY4" fmla="*/ 33529 h 148400"/>
                <a:gd name="connsiteX5" fmla="*/ 0 w 268332"/>
                <a:gd name="connsiteY5" fmla="*/ 37434 h 148400"/>
                <a:gd name="connsiteX6" fmla="*/ 76200 w 268332"/>
                <a:gd name="connsiteY6" fmla="*/ 75534 h 148400"/>
                <a:gd name="connsiteX7" fmla="*/ 104013 w 268332"/>
                <a:gd name="connsiteY7" fmla="*/ 131446 h 148400"/>
                <a:gd name="connsiteX8" fmla="*/ 104013 w 268332"/>
                <a:gd name="connsiteY8" fmla="*/ 148400 h 148400"/>
                <a:gd name="connsiteX9" fmla="*/ 268319 w 268332"/>
                <a:gd name="connsiteY9" fmla="*/ 148400 h 148400"/>
                <a:gd name="connsiteX10" fmla="*/ 268319 w 268332"/>
                <a:gd name="connsiteY10" fmla="*/ 73819 h 148400"/>
                <a:gd name="connsiteX11" fmla="*/ 253556 w 268332"/>
                <a:gd name="connsiteY11" fmla="*/ 44101 h 1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332" h="148400">
                  <a:moveTo>
                    <a:pt x="253556" y="44101"/>
                  </a:moveTo>
                  <a:cubicBezTo>
                    <a:pt x="232176" y="27474"/>
                    <a:pt x="207446" y="15679"/>
                    <a:pt x="181070" y="9526"/>
                  </a:cubicBezTo>
                  <a:cubicBezTo>
                    <a:pt x="161246" y="3734"/>
                    <a:pt x="140756" y="532"/>
                    <a:pt x="120110" y="1"/>
                  </a:cubicBezTo>
                  <a:cubicBezTo>
                    <a:pt x="99448" y="-46"/>
                    <a:pt x="78906" y="3169"/>
                    <a:pt x="59246" y="9526"/>
                  </a:cubicBezTo>
                  <a:cubicBezTo>
                    <a:pt x="39570" y="14764"/>
                    <a:pt x="20765" y="22851"/>
                    <a:pt x="3429" y="33529"/>
                  </a:cubicBezTo>
                  <a:lnTo>
                    <a:pt x="0" y="37434"/>
                  </a:lnTo>
                  <a:cubicBezTo>
                    <a:pt x="27693" y="44909"/>
                    <a:pt x="53604" y="57865"/>
                    <a:pt x="76200" y="75534"/>
                  </a:cubicBezTo>
                  <a:cubicBezTo>
                    <a:pt x="93960" y="88582"/>
                    <a:pt x="104321" y="109409"/>
                    <a:pt x="104013" y="131446"/>
                  </a:cubicBezTo>
                  <a:lnTo>
                    <a:pt x="104013" y="148400"/>
                  </a:lnTo>
                  <a:lnTo>
                    <a:pt x="268319" y="148400"/>
                  </a:lnTo>
                  <a:lnTo>
                    <a:pt x="268319" y="73819"/>
                  </a:lnTo>
                  <a:cubicBezTo>
                    <a:pt x="268644" y="62075"/>
                    <a:pt x="263111" y="50937"/>
                    <a:pt x="253556" y="44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22067FBB-4228-929E-2B93-BB73E5E6311F}"/>
                </a:ext>
              </a:extLst>
            </p:cNvPr>
            <p:cNvSpPr/>
            <p:nvPr/>
          </p:nvSpPr>
          <p:spPr>
            <a:xfrm>
              <a:off x="8527138" y="1500793"/>
              <a:ext cx="268700" cy="148400"/>
            </a:xfrm>
            <a:custGeom>
              <a:avLst/>
              <a:gdLst>
                <a:gd name="connsiteX0" fmla="*/ 164687 w 268700"/>
                <a:gd name="connsiteY0" fmla="*/ 131446 h 148400"/>
                <a:gd name="connsiteX1" fmla="*/ 191453 w 268700"/>
                <a:gd name="connsiteY1" fmla="*/ 76486 h 148400"/>
                <a:gd name="connsiteX2" fmla="*/ 192500 w 268700"/>
                <a:gd name="connsiteY2" fmla="*/ 75534 h 148400"/>
                <a:gd name="connsiteX3" fmla="*/ 193739 w 268700"/>
                <a:gd name="connsiteY3" fmla="*/ 74677 h 148400"/>
                <a:gd name="connsiteX4" fmla="*/ 268700 w 268700"/>
                <a:gd name="connsiteY4" fmla="*/ 37529 h 148400"/>
                <a:gd name="connsiteX5" fmla="*/ 263271 w 268700"/>
                <a:gd name="connsiteY5" fmla="*/ 31338 h 148400"/>
                <a:gd name="connsiteX6" fmla="*/ 209169 w 268700"/>
                <a:gd name="connsiteY6" fmla="*/ 9526 h 148400"/>
                <a:gd name="connsiteX7" fmla="*/ 148304 w 268700"/>
                <a:gd name="connsiteY7" fmla="*/ 1 h 148400"/>
                <a:gd name="connsiteX8" fmla="*/ 87344 w 268700"/>
                <a:gd name="connsiteY8" fmla="*/ 9526 h 148400"/>
                <a:gd name="connsiteX9" fmla="*/ 14859 w 268700"/>
                <a:gd name="connsiteY9" fmla="*/ 44101 h 148400"/>
                <a:gd name="connsiteX10" fmla="*/ 0 w 268700"/>
                <a:gd name="connsiteY10" fmla="*/ 73819 h 148400"/>
                <a:gd name="connsiteX11" fmla="*/ 0 w 268700"/>
                <a:gd name="connsiteY11" fmla="*/ 148400 h 148400"/>
                <a:gd name="connsiteX12" fmla="*/ 164687 w 268700"/>
                <a:gd name="connsiteY12" fmla="*/ 148400 h 1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8700" h="148400">
                  <a:moveTo>
                    <a:pt x="164687" y="131446"/>
                  </a:moveTo>
                  <a:cubicBezTo>
                    <a:pt x="164702" y="109990"/>
                    <a:pt x="174570" y="89728"/>
                    <a:pt x="191453" y="76486"/>
                  </a:cubicBezTo>
                  <a:lnTo>
                    <a:pt x="192500" y="75534"/>
                  </a:lnTo>
                  <a:lnTo>
                    <a:pt x="193739" y="74677"/>
                  </a:lnTo>
                  <a:cubicBezTo>
                    <a:pt x="216602" y="58406"/>
                    <a:pt x="241905" y="45867"/>
                    <a:pt x="268700" y="37529"/>
                  </a:cubicBezTo>
                  <a:cubicBezTo>
                    <a:pt x="266795" y="35529"/>
                    <a:pt x="264986" y="33433"/>
                    <a:pt x="263271" y="31338"/>
                  </a:cubicBezTo>
                  <a:cubicBezTo>
                    <a:pt x="246372" y="21520"/>
                    <a:pt x="228152" y="14175"/>
                    <a:pt x="209169" y="9526"/>
                  </a:cubicBezTo>
                  <a:cubicBezTo>
                    <a:pt x="189376" y="3742"/>
                    <a:pt x="168918" y="541"/>
                    <a:pt x="148304" y="1"/>
                  </a:cubicBezTo>
                  <a:cubicBezTo>
                    <a:pt x="127609" y="-53"/>
                    <a:pt x="107036" y="3162"/>
                    <a:pt x="87344" y="9526"/>
                  </a:cubicBezTo>
                  <a:cubicBezTo>
                    <a:pt x="61338" y="16700"/>
                    <a:pt x="36801" y="28404"/>
                    <a:pt x="14859" y="44101"/>
                  </a:cubicBezTo>
                  <a:cubicBezTo>
                    <a:pt x="5620" y="51212"/>
                    <a:pt x="146" y="62162"/>
                    <a:pt x="0" y="73819"/>
                  </a:cubicBezTo>
                  <a:lnTo>
                    <a:pt x="0" y="148400"/>
                  </a:lnTo>
                  <a:lnTo>
                    <a:pt x="164687" y="1484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1B945422-BF17-964D-E58E-4B19C104AB67}"/>
                </a:ext>
              </a:extLst>
            </p:cNvPr>
            <p:cNvSpPr/>
            <p:nvPr/>
          </p:nvSpPr>
          <p:spPr>
            <a:xfrm>
              <a:off x="8724782" y="1558514"/>
              <a:ext cx="296525" cy="147829"/>
            </a:xfrm>
            <a:custGeom>
              <a:avLst/>
              <a:gdLst>
                <a:gd name="connsiteX0" fmla="*/ 0 w 296525"/>
                <a:gd name="connsiteY0" fmla="*/ 147830 h 147829"/>
                <a:gd name="connsiteX1" fmla="*/ 0 w 296525"/>
                <a:gd name="connsiteY1" fmla="*/ 73725 h 147829"/>
                <a:gd name="connsiteX2" fmla="*/ 14859 w 296525"/>
                <a:gd name="connsiteY2" fmla="*/ 44103 h 147829"/>
                <a:gd name="connsiteX3" fmla="*/ 87344 w 296525"/>
                <a:gd name="connsiteY3" fmla="*/ 9527 h 147829"/>
                <a:gd name="connsiteX4" fmla="*/ 148209 w 296525"/>
                <a:gd name="connsiteY4" fmla="*/ 2 h 147829"/>
                <a:gd name="connsiteX5" fmla="*/ 209169 w 296525"/>
                <a:gd name="connsiteY5" fmla="*/ 9527 h 147829"/>
                <a:gd name="connsiteX6" fmla="*/ 281654 w 296525"/>
                <a:gd name="connsiteY6" fmla="*/ 44103 h 147829"/>
                <a:gd name="connsiteX7" fmla="*/ 296513 w 296525"/>
                <a:gd name="connsiteY7" fmla="*/ 73725 h 147829"/>
                <a:gd name="connsiteX8" fmla="*/ 296513 w 296525"/>
                <a:gd name="connsiteY8" fmla="*/ 147830 h 14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525" h="147829">
                  <a:moveTo>
                    <a:pt x="0" y="147830"/>
                  </a:moveTo>
                  <a:lnTo>
                    <a:pt x="0" y="73725"/>
                  </a:lnTo>
                  <a:cubicBezTo>
                    <a:pt x="45" y="62070"/>
                    <a:pt x="5544" y="51107"/>
                    <a:pt x="14859" y="44103"/>
                  </a:cubicBezTo>
                  <a:cubicBezTo>
                    <a:pt x="36757" y="28332"/>
                    <a:pt x="61308" y="16621"/>
                    <a:pt x="87344" y="9527"/>
                  </a:cubicBezTo>
                  <a:cubicBezTo>
                    <a:pt x="106995" y="3128"/>
                    <a:pt x="127543" y="-88"/>
                    <a:pt x="148209" y="2"/>
                  </a:cubicBezTo>
                  <a:cubicBezTo>
                    <a:pt x="168859" y="487"/>
                    <a:pt x="189355" y="3690"/>
                    <a:pt x="209169" y="9527"/>
                  </a:cubicBezTo>
                  <a:cubicBezTo>
                    <a:pt x="235573" y="15599"/>
                    <a:pt x="260319" y="27402"/>
                    <a:pt x="281654" y="44103"/>
                  </a:cubicBezTo>
                  <a:cubicBezTo>
                    <a:pt x="291244" y="50876"/>
                    <a:pt x="296819" y="61990"/>
                    <a:pt x="296513" y="73725"/>
                  </a:cubicBezTo>
                  <a:lnTo>
                    <a:pt x="296513" y="1478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8BC7D3C6-AB4B-846C-3433-2E16B64F8A14}"/>
                </a:ext>
              </a:extLst>
            </p:cNvPr>
            <p:cNvSpPr/>
            <p:nvPr/>
          </p:nvSpPr>
          <p:spPr>
            <a:xfrm>
              <a:off x="8798887" y="1390114"/>
              <a:ext cx="148209" cy="148209"/>
            </a:xfrm>
            <a:custGeom>
              <a:avLst/>
              <a:gdLst>
                <a:gd name="connsiteX0" fmla="*/ 148209 w 148209"/>
                <a:gd name="connsiteY0" fmla="*/ 74105 h 148209"/>
                <a:gd name="connsiteX1" fmla="*/ 74105 w 148209"/>
                <a:gd name="connsiteY1" fmla="*/ 148209 h 148209"/>
                <a:gd name="connsiteX2" fmla="*/ 0 w 148209"/>
                <a:gd name="connsiteY2" fmla="*/ 74105 h 148209"/>
                <a:gd name="connsiteX3" fmla="*/ 74105 w 148209"/>
                <a:gd name="connsiteY3" fmla="*/ 0 h 148209"/>
                <a:gd name="connsiteX4" fmla="*/ 148209 w 148209"/>
                <a:gd name="connsiteY4" fmla="*/ 74105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5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5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47E4A7FE-4F5B-92CC-BBD8-A75107E1C9D8}"/>
                </a:ext>
              </a:extLst>
            </p:cNvPr>
            <p:cNvSpPr/>
            <p:nvPr/>
          </p:nvSpPr>
          <p:spPr>
            <a:xfrm>
              <a:off x="8527710" y="944344"/>
              <a:ext cx="692943" cy="342900"/>
            </a:xfrm>
            <a:custGeom>
              <a:avLst/>
              <a:gdLst>
                <a:gd name="connsiteX0" fmla="*/ 654844 w 692943"/>
                <a:gd name="connsiteY0" fmla="*/ 0 h 342900"/>
                <a:gd name="connsiteX1" fmla="*/ 38100 w 692943"/>
                <a:gd name="connsiteY1" fmla="*/ 0 h 342900"/>
                <a:gd name="connsiteX2" fmla="*/ 0 w 692943"/>
                <a:gd name="connsiteY2" fmla="*/ 38100 h 342900"/>
                <a:gd name="connsiteX3" fmla="*/ 0 w 692943"/>
                <a:gd name="connsiteY3" fmla="*/ 247650 h 342900"/>
                <a:gd name="connsiteX4" fmla="*/ 38100 w 692943"/>
                <a:gd name="connsiteY4" fmla="*/ 285750 h 342900"/>
                <a:gd name="connsiteX5" fmla="*/ 178594 w 692943"/>
                <a:gd name="connsiteY5" fmla="*/ 285750 h 342900"/>
                <a:gd name="connsiteX6" fmla="*/ 178594 w 692943"/>
                <a:gd name="connsiteY6" fmla="*/ 342900 h 342900"/>
                <a:gd name="connsiteX7" fmla="*/ 238601 w 692943"/>
                <a:gd name="connsiteY7" fmla="*/ 285750 h 342900"/>
                <a:gd name="connsiteX8" fmla="*/ 303371 w 692943"/>
                <a:gd name="connsiteY8" fmla="*/ 285750 h 342900"/>
                <a:gd name="connsiteX9" fmla="*/ 340519 w 692943"/>
                <a:gd name="connsiteY9" fmla="*/ 342900 h 342900"/>
                <a:gd name="connsiteX10" fmla="*/ 374809 w 692943"/>
                <a:gd name="connsiteY10" fmla="*/ 285750 h 342900"/>
                <a:gd name="connsiteX11" fmla="*/ 442436 w 692943"/>
                <a:gd name="connsiteY11" fmla="*/ 285750 h 342900"/>
                <a:gd name="connsiteX12" fmla="*/ 502444 w 692943"/>
                <a:gd name="connsiteY12" fmla="*/ 342900 h 342900"/>
                <a:gd name="connsiteX13" fmla="*/ 502444 w 692943"/>
                <a:gd name="connsiteY13" fmla="*/ 285750 h 342900"/>
                <a:gd name="connsiteX14" fmla="*/ 654844 w 692943"/>
                <a:gd name="connsiteY14" fmla="*/ 285750 h 342900"/>
                <a:gd name="connsiteX15" fmla="*/ 692944 w 692943"/>
                <a:gd name="connsiteY15" fmla="*/ 247650 h 342900"/>
                <a:gd name="connsiteX16" fmla="*/ 692944 w 692943"/>
                <a:gd name="connsiteY16" fmla="*/ 38100 h 342900"/>
                <a:gd name="connsiteX17" fmla="*/ 654844 w 692943"/>
                <a:gd name="connsiteY17" fmla="*/ 0 h 342900"/>
                <a:gd name="connsiteX18" fmla="*/ 95250 w 692943"/>
                <a:gd name="connsiteY18" fmla="*/ 85725 h 342900"/>
                <a:gd name="connsiteX19" fmla="*/ 540544 w 692943"/>
                <a:gd name="connsiteY19" fmla="*/ 85725 h 342900"/>
                <a:gd name="connsiteX20" fmla="*/ 540544 w 692943"/>
                <a:gd name="connsiteY20" fmla="*/ 104775 h 342900"/>
                <a:gd name="connsiteX21" fmla="*/ 95250 w 692943"/>
                <a:gd name="connsiteY21" fmla="*/ 104775 h 342900"/>
                <a:gd name="connsiteX22" fmla="*/ 445294 w 692943"/>
                <a:gd name="connsiteY22" fmla="*/ 200025 h 342900"/>
                <a:gd name="connsiteX23" fmla="*/ 95250 w 692943"/>
                <a:gd name="connsiteY23" fmla="*/ 200025 h 342900"/>
                <a:gd name="connsiteX24" fmla="*/ 95250 w 692943"/>
                <a:gd name="connsiteY24" fmla="*/ 180975 h 342900"/>
                <a:gd name="connsiteX25" fmla="*/ 445294 w 692943"/>
                <a:gd name="connsiteY25" fmla="*/ 180975 h 342900"/>
                <a:gd name="connsiteX26" fmla="*/ 597694 w 692943"/>
                <a:gd name="connsiteY26" fmla="*/ 152400 h 342900"/>
                <a:gd name="connsiteX27" fmla="*/ 95250 w 692943"/>
                <a:gd name="connsiteY27" fmla="*/ 152400 h 342900"/>
                <a:gd name="connsiteX28" fmla="*/ 95250 w 692943"/>
                <a:gd name="connsiteY28" fmla="*/ 133350 h 342900"/>
                <a:gd name="connsiteX29" fmla="*/ 597694 w 692943"/>
                <a:gd name="connsiteY29" fmla="*/ 13335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92943" h="342900">
                  <a:moveTo>
                    <a:pt x="654844" y="0"/>
                  </a:move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247650"/>
                  </a:lnTo>
                  <a:cubicBezTo>
                    <a:pt x="0" y="268692"/>
                    <a:pt x="17058" y="285750"/>
                    <a:pt x="38100" y="285750"/>
                  </a:cubicBezTo>
                  <a:lnTo>
                    <a:pt x="178594" y="285750"/>
                  </a:lnTo>
                  <a:lnTo>
                    <a:pt x="178594" y="342900"/>
                  </a:lnTo>
                  <a:lnTo>
                    <a:pt x="238601" y="285750"/>
                  </a:lnTo>
                  <a:lnTo>
                    <a:pt x="303371" y="285750"/>
                  </a:lnTo>
                  <a:lnTo>
                    <a:pt x="340519" y="342900"/>
                  </a:lnTo>
                  <a:lnTo>
                    <a:pt x="374809" y="285750"/>
                  </a:lnTo>
                  <a:lnTo>
                    <a:pt x="442436" y="285750"/>
                  </a:lnTo>
                  <a:lnTo>
                    <a:pt x="502444" y="342900"/>
                  </a:lnTo>
                  <a:lnTo>
                    <a:pt x="502444" y="285750"/>
                  </a:lnTo>
                  <a:lnTo>
                    <a:pt x="654844" y="285750"/>
                  </a:lnTo>
                  <a:cubicBezTo>
                    <a:pt x="675885" y="285750"/>
                    <a:pt x="692944" y="268692"/>
                    <a:pt x="692944" y="247650"/>
                  </a:cubicBezTo>
                  <a:lnTo>
                    <a:pt x="692944" y="38100"/>
                  </a:lnTo>
                  <a:cubicBezTo>
                    <a:pt x="692944" y="17058"/>
                    <a:pt x="675885" y="0"/>
                    <a:pt x="654844" y="0"/>
                  </a:cubicBezTo>
                  <a:close/>
                  <a:moveTo>
                    <a:pt x="95250" y="85725"/>
                  </a:moveTo>
                  <a:lnTo>
                    <a:pt x="540544" y="85725"/>
                  </a:lnTo>
                  <a:lnTo>
                    <a:pt x="540544" y="104775"/>
                  </a:lnTo>
                  <a:lnTo>
                    <a:pt x="95250" y="104775"/>
                  </a:lnTo>
                  <a:close/>
                  <a:moveTo>
                    <a:pt x="445294" y="200025"/>
                  </a:moveTo>
                  <a:lnTo>
                    <a:pt x="95250" y="200025"/>
                  </a:lnTo>
                  <a:lnTo>
                    <a:pt x="95250" y="180975"/>
                  </a:lnTo>
                  <a:lnTo>
                    <a:pt x="445294" y="180975"/>
                  </a:lnTo>
                  <a:close/>
                  <a:moveTo>
                    <a:pt x="597694" y="152400"/>
                  </a:moveTo>
                  <a:lnTo>
                    <a:pt x="95250" y="152400"/>
                  </a:lnTo>
                  <a:lnTo>
                    <a:pt x="95250" y="133350"/>
                  </a:lnTo>
                  <a:lnTo>
                    <a:pt x="597694" y="1333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11" name="Straight Connector 15">
            <a:extLst>
              <a:ext uri="{FF2B5EF4-FFF2-40B4-BE49-F238E27FC236}">
                <a16:creationId xmlns:a16="http://schemas.microsoft.com/office/drawing/2014/main" id="{09DBF6BE-1F18-C0F4-7175-DD500F0713AA}"/>
              </a:ext>
            </a:extLst>
          </p:cNvPr>
          <p:cNvCxnSpPr>
            <a:cxnSpLocks/>
          </p:cNvCxnSpPr>
          <p:nvPr/>
        </p:nvCxnSpPr>
        <p:spPr>
          <a:xfrm flipV="1">
            <a:off x="2351038" y="3468509"/>
            <a:ext cx="686952" cy="325031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35">
            <a:extLst>
              <a:ext uri="{FF2B5EF4-FFF2-40B4-BE49-F238E27FC236}">
                <a16:creationId xmlns:a16="http://schemas.microsoft.com/office/drawing/2014/main" id="{0D42352A-F34B-B630-9F3B-841669F8059F}"/>
              </a:ext>
            </a:extLst>
          </p:cNvPr>
          <p:cNvSpPr/>
          <p:nvPr/>
        </p:nvSpPr>
        <p:spPr>
          <a:xfrm>
            <a:off x="2644465" y="2306613"/>
            <a:ext cx="6039482" cy="411190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fr-FR" sz="1200" dirty="0"/>
              <a:t>Adéquation des formats de qualifications fédérales avec les besoins des clubs et des territoires</a:t>
            </a:r>
            <a:endParaRPr lang="en-US" sz="1200" dirty="0"/>
          </a:p>
        </p:txBody>
      </p:sp>
      <p:sp>
        <p:nvSpPr>
          <p:cNvPr id="32" name="Rectangle: Rounded Corners 35">
            <a:extLst>
              <a:ext uri="{FF2B5EF4-FFF2-40B4-BE49-F238E27FC236}">
                <a16:creationId xmlns:a16="http://schemas.microsoft.com/office/drawing/2014/main" id="{29FD9934-C9D4-C581-BA60-195932C666AD}"/>
              </a:ext>
            </a:extLst>
          </p:cNvPr>
          <p:cNvSpPr/>
          <p:nvPr/>
        </p:nvSpPr>
        <p:spPr>
          <a:xfrm>
            <a:off x="3037990" y="3196571"/>
            <a:ext cx="8205198" cy="410400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200" dirty="0" err="1"/>
              <a:t>Permettre</a:t>
            </a:r>
            <a:r>
              <a:rPr lang="en-US" sz="1200" dirty="0"/>
              <a:t> </a:t>
            </a:r>
            <a:r>
              <a:rPr lang="en-US" sz="1200" dirty="0" err="1"/>
              <a:t>une</a:t>
            </a:r>
            <a:r>
              <a:rPr lang="en-US" sz="1200" dirty="0"/>
              <a:t> montée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compétence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améliorant</a:t>
            </a:r>
            <a:r>
              <a:rPr lang="en-US" sz="1200" dirty="0"/>
              <a:t> les formats de </a:t>
            </a:r>
            <a:r>
              <a:rPr lang="en-US" sz="1200" dirty="0" err="1"/>
              <a:t>parcours</a:t>
            </a:r>
            <a:r>
              <a:rPr lang="en-US" sz="1200" dirty="0"/>
              <a:t> de formation et </a:t>
            </a:r>
            <a:r>
              <a:rPr lang="en-US" sz="1200" dirty="0" err="1"/>
              <a:t>d’acquisition</a:t>
            </a:r>
            <a:r>
              <a:rPr lang="en-US" sz="1200" dirty="0"/>
              <a:t> tout au long de la vie</a:t>
            </a:r>
          </a:p>
        </p:txBody>
      </p:sp>
      <p:sp>
        <p:nvSpPr>
          <p:cNvPr id="33" name="Rectangle: Rounded Corners 35">
            <a:extLst>
              <a:ext uri="{FF2B5EF4-FFF2-40B4-BE49-F238E27FC236}">
                <a16:creationId xmlns:a16="http://schemas.microsoft.com/office/drawing/2014/main" id="{4965D110-3E3C-4B38-6534-8E1A877442E6}"/>
              </a:ext>
            </a:extLst>
          </p:cNvPr>
          <p:cNvSpPr/>
          <p:nvPr/>
        </p:nvSpPr>
        <p:spPr>
          <a:xfrm>
            <a:off x="2937893" y="4325812"/>
            <a:ext cx="4244724" cy="411190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200" dirty="0" err="1"/>
              <a:t>Anticiper</a:t>
            </a:r>
            <a:r>
              <a:rPr lang="en-US" sz="1200" dirty="0"/>
              <a:t> la transformation des </a:t>
            </a:r>
            <a:r>
              <a:rPr lang="en-US" sz="1200" dirty="0" err="1"/>
              <a:t>parcours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bloc de </a:t>
            </a:r>
            <a:r>
              <a:rPr lang="en-US" sz="1200" dirty="0" err="1"/>
              <a:t>compétences</a:t>
            </a:r>
            <a:endParaRPr lang="en-US" sz="1200" dirty="0"/>
          </a:p>
        </p:txBody>
      </p:sp>
      <p:cxnSp>
        <p:nvCxnSpPr>
          <p:cNvPr id="34" name="Straight Connector 17">
            <a:extLst>
              <a:ext uri="{FF2B5EF4-FFF2-40B4-BE49-F238E27FC236}">
                <a16:creationId xmlns:a16="http://schemas.microsoft.com/office/drawing/2014/main" id="{D1AFC81A-98E1-7132-9BC3-6017A91B0261}"/>
              </a:ext>
            </a:extLst>
          </p:cNvPr>
          <p:cNvCxnSpPr>
            <a:cxnSpLocks/>
          </p:cNvCxnSpPr>
          <p:nvPr/>
        </p:nvCxnSpPr>
        <p:spPr>
          <a:xfrm>
            <a:off x="2076043" y="4930398"/>
            <a:ext cx="619008" cy="361885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5">
            <a:extLst>
              <a:ext uri="{FF2B5EF4-FFF2-40B4-BE49-F238E27FC236}">
                <a16:creationId xmlns:a16="http://schemas.microsoft.com/office/drawing/2014/main" id="{C3669703-E934-A1B3-7569-ABAE3BC23D02}"/>
              </a:ext>
            </a:extLst>
          </p:cNvPr>
          <p:cNvSpPr/>
          <p:nvPr/>
        </p:nvSpPr>
        <p:spPr>
          <a:xfrm>
            <a:off x="2719868" y="5161996"/>
            <a:ext cx="6517801" cy="411190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fr-FR" sz="1200" dirty="0"/>
              <a:t>Permettre la spécialisation et l’expertise par l’agrégation des certifications complémentaires adaptées</a:t>
            </a:r>
          </a:p>
        </p:txBody>
      </p:sp>
      <p:cxnSp>
        <p:nvCxnSpPr>
          <p:cNvPr id="38" name="Straight Connector 17">
            <a:extLst>
              <a:ext uri="{FF2B5EF4-FFF2-40B4-BE49-F238E27FC236}">
                <a16:creationId xmlns:a16="http://schemas.microsoft.com/office/drawing/2014/main" id="{4A7B4738-6E8E-BBC7-C577-C94C9C9628D9}"/>
              </a:ext>
            </a:extLst>
          </p:cNvPr>
          <p:cNvCxnSpPr>
            <a:cxnSpLocks/>
          </p:cNvCxnSpPr>
          <p:nvPr/>
        </p:nvCxnSpPr>
        <p:spPr>
          <a:xfrm>
            <a:off x="1602576" y="5537580"/>
            <a:ext cx="619008" cy="361885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5">
            <a:extLst>
              <a:ext uri="{FF2B5EF4-FFF2-40B4-BE49-F238E27FC236}">
                <a16:creationId xmlns:a16="http://schemas.microsoft.com/office/drawing/2014/main" id="{026F1032-780D-18FA-E247-344D1D57CA2E}"/>
              </a:ext>
            </a:extLst>
          </p:cNvPr>
          <p:cNvSpPr/>
          <p:nvPr/>
        </p:nvSpPr>
        <p:spPr>
          <a:xfrm>
            <a:off x="2272193" y="5781382"/>
            <a:ext cx="8317231" cy="411190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fr-FR" sz="1200" dirty="0"/>
              <a:t>Améliorer la « transformation » des titulaires des premiers niveaux de certifications vers les métiers de l’enseignement du judo</a:t>
            </a:r>
          </a:p>
        </p:txBody>
      </p:sp>
    </p:spTree>
    <p:extLst>
      <p:ext uri="{BB962C8B-B14F-4D97-AF65-F5344CB8AC3E}">
        <p14:creationId xmlns:p14="http://schemas.microsoft.com/office/powerpoint/2010/main" val="238009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3" grpId="0" animBg="1"/>
      <p:bldP spid="35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27">
            <a:extLst>
              <a:ext uri="{FF2B5EF4-FFF2-40B4-BE49-F238E27FC236}">
                <a16:creationId xmlns:a16="http://schemas.microsoft.com/office/drawing/2014/main" id="{829EF174-1424-ADBA-D692-F0349D90B9C1}"/>
              </a:ext>
            </a:extLst>
          </p:cNvPr>
          <p:cNvCxnSpPr>
            <a:cxnSpLocks/>
          </p:cNvCxnSpPr>
          <p:nvPr/>
        </p:nvCxnSpPr>
        <p:spPr>
          <a:xfrm>
            <a:off x="5795961" y="1673225"/>
            <a:ext cx="0" cy="5184775"/>
          </a:xfrm>
          <a:prstGeom prst="line">
            <a:avLst/>
          </a:prstGeom>
          <a:ln w="19050">
            <a:solidFill>
              <a:srgbClr val="0A00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14C504D-625A-5AEF-B383-7CE8872834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020402" y="399419"/>
            <a:ext cx="5200529" cy="341313"/>
          </a:xfrm>
        </p:spPr>
        <p:txBody>
          <a:bodyPr/>
          <a:lstStyle/>
          <a:p>
            <a:r>
              <a:rPr lang="en-US" dirty="0"/>
              <a:t>ASSISES FÉDÉRALES 2023 I MARSEILLE</a:t>
            </a:r>
          </a:p>
        </p:txBody>
      </p:sp>
      <p:pic>
        <p:nvPicPr>
          <p:cNvPr id="37" name="Espace réservé pour une image  36">
            <a:extLst>
              <a:ext uri="{FF2B5EF4-FFF2-40B4-BE49-F238E27FC236}">
                <a16:creationId xmlns:a16="http://schemas.microsoft.com/office/drawing/2014/main" id="{A6A2DBA3-C8D6-0294-17A4-E57A3C13BE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4879893" y="1581807"/>
            <a:ext cx="1828800" cy="1828800"/>
          </a:xfrm>
        </p:spPr>
      </p:pic>
      <p:pic>
        <p:nvPicPr>
          <p:cNvPr id="39" name="Espace réservé pour une image  38" descr="Une image contenant personne, homme, habillé&#10;&#10;Description générée automatiquement">
            <a:extLst>
              <a:ext uri="{FF2B5EF4-FFF2-40B4-BE49-F238E27FC236}">
                <a16:creationId xmlns:a16="http://schemas.microsoft.com/office/drawing/2014/main" id="{6E0DD0BF-84B0-62F5-7111-5D5006EC65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4879894" y="4366200"/>
            <a:ext cx="1828800" cy="1828800"/>
          </a:xfrm>
        </p:spPr>
      </p:pic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EA196F17-F911-0E37-DC57-4286A43C6E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79890" y="1027354"/>
            <a:ext cx="6883236" cy="489662"/>
          </a:xfrm>
        </p:spPr>
        <p:txBody>
          <a:bodyPr/>
          <a:lstStyle/>
          <a:p>
            <a:r>
              <a:rPr lang="en-US" dirty="0"/>
              <a:t>LES EVOLUTIONS PROPOSEES</a:t>
            </a:r>
          </a:p>
        </p:txBody>
      </p:sp>
      <p:sp>
        <p:nvSpPr>
          <p:cNvPr id="9" name="Oval 2">
            <a:extLst>
              <a:ext uri="{FF2B5EF4-FFF2-40B4-BE49-F238E27FC236}">
                <a16:creationId xmlns:a16="http://schemas.microsoft.com/office/drawing/2014/main" id="{D9E538EC-36A5-B4B1-8D8B-24A302DB10C6}"/>
              </a:ext>
            </a:extLst>
          </p:cNvPr>
          <p:cNvSpPr/>
          <p:nvPr/>
        </p:nvSpPr>
        <p:spPr>
          <a:xfrm>
            <a:off x="5665710" y="3759816"/>
            <a:ext cx="257175" cy="257175"/>
          </a:xfrm>
          <a:prstGeom prst="ellipse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C96348D7-4599-E0D7-649C-FF980E436CF6}"/>
              </a:ext>
            </a:extLst>
          </p:cNvPr>
          <p:cNvSpPr txBox="1">
            <a:spLocks/>
          </p:cNvSpPr>
          <p:nvPr/>
        </p:nvSpPr>
        <p:spPr>
          <a:xfrm>
            <a:off x="265536" y="1691620"/>
            <a:ext cx="4910138" cy="28020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None/>
            </a:pPr>
            <a:r>
              <a:rPr lang="fr-FR" sz="1400" b="1" dirty="0">
                <a:solidFill>
                  <a:srgbClr val="0A0096"/>
                </a:solidFill>
                <a:latin typeface="Montserrat" panose="00000500000000000000" pitchFamily="2" charset="0"/>
              </a:rPr>
              <a:t>Paragraphe concerné :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fr-FR" sz="1100" dirty="0">
                <a:solidFill>
                  <a:srgbClr val="0A0096"/>
                </a:solidFill>
                <a:latin typeface="Montserrat" panose="00000500000000000000" pitchFamily="2" charset="0"/>
              </a:rPr>
              <a:t>P129 à 132_L – ANNEXE 2 – ENSEIGNEMENT ET FORMATION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fr-FR" sz="1100" dirty="0">
                <a:solidFill>
                  <a:srgbClr val="0A0096"/>
                </a:solidFill>
                <a:latin typeface="Montserrat" panose="00000500000000000000" pitchFamily="2" charset="0"/>
              </a:rPr>
              <a:t>	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fr-FR" sz="1100" dirty="0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fr-FR" sz="1100" dirty="0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fr-FR" sz="1100" dirty="0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fr-FR" sz="1100" dirty="0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fr-FR" sz="1400" b="1" dirty="0">
                <a:solidFill>
                  <a:srgbClr val="0A0096"/>
                </a:solidFill>
                <a:latin typeface="Montserrat" panose="00000500000000000000" pitchFamily="2" charset="0"/>
              </a:rPr>
              <a:t>Qualification Fédérale d’Assistant Club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fr-FR" sz="1400" b="1" dirty="0">
                <a:solidFill>
                  <a:srgbClr val="0A0096"/>
                </a:solidFill>
                <a:latin typeface="Montserrat" panose="00000500000000000000" pitchFamily="2" charset="0"/>
              </a:rPr>
              <a:t>Qualification Fédérale d’Animateur Suppléant	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fr-FR" sz="1400" b="1" dirty="0">
                <a:solidFill>
                  <a:srgbClr val="0A0096"/>
                </a:solidFill>
                <a:latin typeface="Montserrat" panose="00000500000000000000" pitchFamily="2" charset="0"/>
              </a:rPr>
              <a:t>Certificat Fédéral pour l’Enseignement Bénévole</a:t>
            </a:r>
            <a:r>
              <a:rPr lang="fr-FR" sz="1100" b="1" dirty="0">
                <a:solidFill>
                  <a:srgbClr val="0A0096"/>
                </a:solidFill>
                <a:latin typeface="Montserrat" panose="00000500000000000000" pitchFamily="2" charset="0"/>
              </a:rPr>
              <a:t>	</a:t>
            </a:r>
            <a:r>
              <a:rPr lang="fr-FR" sz="1400" dirty="0"/>
              <a:t>		</a:t>
            </a:r>
            <a:r>
              <a:rPr lang="fr-FR" sz="1200" dirty="0"/>
              <a:t>	</a:t>
            </a:r>
            <a:endParaRPr lang="fr-FR" dirty="0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45EAE19C-4F65-E15E-FCFF-75E02D219E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51545" y="2710278"/>
            <a:ext cx="700329" cy="700329"/>
          </a:xfrm>
          <a:prstGeom prst="rect">
            <a:avLst/>
          </a:prstGeom>
        </p:spPr>
      </p:pic>
      <p:sp>
        <p:nvSpPr>
          <p:cNvPr id="8" name="Rectangle: Rounded Corners 35">
            <a:extLst>
              <a:ext uri="{FF2B5EF4-FFF2-40B4-BE49-F238E27FC236}">
                <a16:creationId xmlns:a16="http://schemas.microsoft.com/office/drawing/2014/main" id="{508B5ABC-6FAC-0119-0FE9-DDD276EF71D5}"/>
              </a:ext>
            </a:extLst>
          </p:cNvPr>
          <p:cNvSpPr/>
          <p:nvPr/>
        </p:nvSpPr>
        <p:spPr>
          <a:xfrm>
            <a:off x="446965" y="5032062"/>
            <a:ext cx="4122786" cy="715475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8AE3E1E8-1130-1F31-64EE-0A68816C8A26}"/>
              </a:ext>
            </a:extLst>
          </p:cNvPr>
          <p:cNvSpPr txBox="1"/>
          <p:nvPr/>
        </p:nvSpPr>
        <p:spPr>
          <a:xfrm>
            <a:off x="1226933" y="5225062"/>
            <a:ext cx="34089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  <a:cs typeface="Archivo SemiBold" pitchFamily="2" charset="0"/>
              </a:rPr>
              <a:t>TEXTES OFFICIELS 2022 - 2023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0F0F793-993F-919C-C6B0-B00BC8A754E6}"/>
              </a:ext>
            </a:extLst>
          </p:cNvPr>
          <p:cNvSpPr/>
          <p:nvPr/>
        </p:nvSpPr>
        <p:spPr>
          <a:xfrm>
            <a:off x="666999" y="5157759"/>
            <a:ext cx="464084" cy="464084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que 16" descr="Calendrier journalier avec un remplissage uni">
            <a:extLst>
              <a:ext uri="{FF2B5EF4-FFF2-40B4-BE49-F238E27FC236}">
                <a16:creationId xmlns:a16="http://schemas.microsoft.com/office/drawing/2014/main" id="{84924D02-53FD-6927-4C63-8A7F4C3F76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849" y="5244694"/>
            <a:ext cx="290213" cy="290213"/>
          </a:xfrm>
          <a:prstGeom prst="rect">
            <a:avLst/>
          </a:prstGeom>
        </p:spPr>
      </p:pic>
      <p:sp>
        <p:nvSpPr>
          <p:cNvPr id="18" name="Google Shape;68;p14">
            <a:extLst>
              <a:ext uri="{FF2B5EF4-FFF2-40B4-BE49-F238E27FC236}">
                <a16:creationId xmlns:a16="http://schemas.microsoft.com/office/drawing/2014/main" id="{EBB216CB-30AD-BDFB-6969-60C4C562F9B2}"/>
              </a:ext>
            </a:extLst>
          </p:cNvPr>
          <p:cNvSpPr txBox="1">
            <a:spLocks/>
          </p:cNvSpPr>
          <p:nvPr/>
        </p:nvSpPr>
        <p:spPr>
          <a:xfrm>
            <a:off x="6886268" y="2007113"/>
            <a:ext cx="5177144" cy="386028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marR="0" lvl="0" indent="-507987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Inria Sans Light"/>
              <a:buChar char="▸"/>
              <a:tabLst/>
              <a:defRPr sz="2000" kern="1200">
                <a:solidFill>
                  <a:schemeClr val="bg1"/>
                </a:solidFill>
                <a:latin typeface="Barlow"/>
                <a:ea typeface="+mn-ea"/>
                <a:cs typeface="+mn-cs"/>
              </a:defRPr>
            </a:lvl1pPr>
            <a:lvl2pPr marL="1219170" lvl="1" indent="-507987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▹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507987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507987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507987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507987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507987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507987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507987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2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100"/>
              <a:buNone/>
            </a:pPr>
            <a:r>
              <a:rPr lang="fr-FR" sz="1400" b="1" dirty="0">
                <a:solidFill>
                  <a:srgbClr val="0A0096"/>
                </a:solidFill>
                <a:latin typeface="Montserrat" panose="00000500000000000000" pitchFamily="2" charset="0"/>
              </a:rPr>
              <a:t>Action : Remplacement de texte </a:t>
            </a:r>
          </a:p>
          <a:p>
            <a:pPr marL="0" indent="0" algn="just">
              <a:buClr>
                <a:schemeClr val="dk1"/>
              </a:buClr>
              <a:buSzPts val="1100"/>
              <a:buFont typeface="Inria Sans Light"/>
              <a:buNone/>
            </a:pPr>
            <a:endParaRPr lang="fr-FR" sz="1400" dirty="0">
              <a:solidFill>
                <a:schemeClr val="tx1"/>
              </a:solidFill>
              <a:latin typeface="Montserrat" pitchFamily="2" charset="77"/>
            </a:endParaRPr>
          </a:p>
          <a:p>
            <a:pPr marL="0" indent="0" algn="just">
              <a:buClr>
                <a:schemeClr val="dk1"/>
              </a:buClr>
              <a:buSzPts val="1100"/>
              <a:buFont typeface="Inria Sans Light"/>
              <a:buNone/>
            </a:pPr>
            <a:r>
              <a:rPr lang="fr-FR" sz="1400" b="1" u="sng" dirty="0">
                <a:solidFill>
                  <a:srgbClr val="0A0096"/>
                </a:solidFill>
                <a:latin typeface="Montserrat" pitchFamily="2" charset="77"/>
              </a:rPr>
              <a:t>Texte :</a:t>
            </a:r>
          </a:p>
          <a:p>
            <a:pPr marL="0" indent="0" algn="just">
              <a:buClr>
                <a:schemeClr val="dk1"/>
              </a:buClr>
              <a:buSzPts val="1100"/>
              <a:buFont typeface="Inria Sans Light"/>
              <a:buNone/>
            </a:pPr>
            <a:endParaRPr lang="fr-FR" sz="1400" dirty="0">
              <a:solidFill>
                <a:schemeClr val="tx1"/>
              </a:solidFill>
              <a:latin typeface="Montserrat" pitchFamily="2" charset="77"/>
            </a:endParaRPr>
          </a:p>
          <a:p>
            <a:pPr marL="0" indent="0" algn="just">
              <a:buClr>
                <a:schemeClr val="dk1"/>
              </a:buClr>
              <a:buSzPts val="1100"/>
              <a:buFont typeface="Inria Sans Light"/>
              <a:buNone/>
            </a:pPr>
            <a:r>
              <a:rPr lang="fr-FR" sz="1400" dirty="0">
                <a:solidFill>
                  <a:srgbClr val="0A0096"/>
                </a:solidFill>
                <a:latin typeface="Montserrat" panose="00000500000000000000" pitchFamily="2" charset="0"/>
              </a:rPr>
              <a:t>Mise en place de la </a:t>
            </a:r>
            <a:r>
              <a:rPr lang="fr-FR" sz="1600" b="1" u="sng" dirty="0">
                <a:solidFill>
                  <a:srgbClr val="0A0096"/>
                </a:solidFill>
                <a:latin typeface="Montserrat" panose="00000500000000000000" pitchFamily="2" charset="0"/>
              </a:rPr>
              <a:t>Qualification Fédérale d’Assistant Professeur</a:t>
            </a:r>
            <a:r>
              <a:rPr lang="fr-FR" sz="1400" dirty="0">
                <a:solidFill>
                  <a:srgbClr val="0A0096"/>
                </a:solidFill>
                <a:latin typeface="Montserrat" panose="00000500000000000000" pitchFamily="2" charset="0"/>
              </a:rPr>
              <a:t> en remplacement de la Qualification Fédérale d’Assistant Club.</a:t>
            </a:r>
          </a:p>
          <a:p>
            <a:pPr marL="0" indent="0" algn="just">
              <a:buClr>
                <a:schemeClr val="dk1"/>
              </a:buClr>
              <a:buSzPts val="1100"/>
              <a:buFont typeface="Inria Sans Light"/>
              <a:buNone/>
            </a:pPr>
            <a:endParaRPr lang="fr-FR" sz="1400" dirty="0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 marL="0" indent="0" algn="just">
              <a:buClr>
                <a:schemeClr val="dk1"/>
              </a:buClr>
              <a:buSzPts val="1100"/>
              <a:buFont typeface="Inria Sans Light"/>
              <a:buNone/>
            </a:pPr>
            <a:endParaRPr lang="fr-FR" sz="1400" b="1" dirty="0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 marL="0" indent="0" algn="just">
              <a:buClr>
                <a:schemeClr val="dk1"/>
              </a:buClr>
              <a:buSzPts val="1100"/>
              <a:buFont typeface="Inria Sans Light"/>
              <a:buNone/>
            </a:pPr>
            <a:r>
              <a:rPr lang="fr-FR" sz="1400" dirty="0">
                <a:solidFill>
                  <a:srgbClr val="0A0096"/>
                </a:solidFill>
                <a:latin typeface="Montserrat" panose="00000500000000000000" pitchFamily="2" charset="0"/>
              </a:rPr>
              <a:t>Mise en place de la </a:t>
            </a:r>
            <a:r>
              <a:rPr lang="fr-FR" sz="1600" b="1" u="sng" dirty="0">
                <a:solidFill>
                  <a:srgbClr val="0A0096"/>
                </a:solidFill>
                <a:latin typeface="Montserrat" panose="00000500000000000000" pitchFamily="2" charset="0"/>
              </a:rPr>
              <a:t>Qualification d’Animateur Fédéral</a:t>
            </a:r>
            <a:r>
              <a:rPr lang="fr-FR" sz="1600" dirty="0">
                <a:solidFill>
                  <a:srgbClr val="0A0096"/>
                </a:solidFill>
                <a:latin typeface="Montserrat" panose="00000500000000000000" pitchFamily="2" charset="0"/>
              </a:rPr>
              <a:t> </a:t>
            </a:r>
            <a:r>
              <a:rPr lang="fr-FR" sz="1400" dirty="0">
                <a:solidFill>
                  <a:srgbClr val="0A0096"/>
                </a:solidFill>
                <a:latin typeface="Montserrat" panose="00000500000000000000" pitchFamily="2" charset="0"/>
              </a:rPr>
              <a:t>en remplacement de la Qualification Fédérale d’Animateur Suppléant et du Certificat Fédéral pour l’Enseignement Bénévole.</a:t>
            </a:r>
          </a:p>
          <a:p>
            <a:pPr marL="0" indent="0" algn="just">
              <a:buClr>
                <a:schemeClr val="dk1"/>
              </a:buClr>
              <a:buSzPts val="1100"/>
              <a:buFont typeface="Inria Sans Light"/>
              <a:buNone/>
            </a:pPr>
            <a:endParaRPr lang="fr-FR" sz="1400" dirty="0">
              <a:solidFill>
                <a:schemeClr val="tx1"/>
              </a:solidFill>
              <a:latin typeface="Montserrat" pitchFamily="2" charset="77"/>
            </a:endParaRPr>
          </a:p>
          <a:p>
            <a:pPr marL="0" indent="0" algn="just">
              <a:buClr>
                <a:schemeClr val="dk1"/>
              </a:buClr>
              <a:buSzPts val="1100"/>
              <a:buFont typeface="Inria Sans Light"/>
              <a:buNone/>
            </a:pPr>
            <a:endParaRPr lang="fr-FR" sz="1400" dirty="0">
              <a:solidFill>
                <a:schemeClr val="tx1"/>
              </a:solidFill>
              <a:latin typeface="Montserrat" pitchFamily="2" charset="77"/>
            </a:endParaRPr>
          </a:p>
          <a:p>
            <a:pPr marL="0" indent="0" algn="just">
              <a:buClr>
                <a:schemeClr val="dk1"/>
              </a:buClr>
              <a:buSzPts val="1100"/>
              <a:buFont typeface="Inria Sans Light"/>
              <a:buNone/>
            </a:pPr>
            <a:endParaRPr lang="fr-FR" sz="1400" dirty="0">
              <a:solidFill>
                <a:schemeClr val="tx1"/>
              </a:solidFill>
              <a:latin typeface="Montserrat" pitchFamily="2" charset="77"/>
            </a:endParaRPr>
          </a:p>
          <a:p>
            <a:pPr marL="0" indent="0" algn="just">
              <a:spcAft>
                <a:spcPts val="600"/>
              </a:spcAft>
              <a:buClr>
                <a:schemeClr val="dk1"/>
              </a:buClr>
              <a:buSzPts val="1100"/>
              <a:buFont typeface="Inria Sans Light"/>
              <a:buNone/>
            </a:pPr>
            <a:endParaRPr lang="fr-FR" sz="1400" b="1" u="sng" dirty="0">
              <a:solidFill>
                <a:srgbClr val="FF0000"/>
              </a:solidFill>
              <a:latin typeface="Montserrat" pitchFamily="2" charset="77"/>
            </a:endParaRPr>
          </a:p>
        </p:txBody>
      </p:sp>
      <p:sp>
        <p:nvSpPr>
          <p:cNvPr id="19" name="Rectangle: Rounded Corners 35">
            <a:extLst>
              <a:ext uri="{FF2B5EF4-FFF2-40B4-BE49-F238E27FC236}">
                <a16:creationId xmlns:a16="http://schemas.microsoft.com/office/drawing/2014/main" id="{3F46CF80-65C4-FCB0-1FAE-11952DDD78E1}"/>
              </a:ext>
            </a:extLst>
          </p:cNvPr>
          <p:cNvSpPr/>
          <p:nvPr/>
        </p:nvSpPr>
        <p:spPr>
          <a:xfrm>
            <a:off x="7328981" y="5747537"/>
            <a:ext cx="4122786" cy="715475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3024557-4DC8-2B4D-1281-32FF83109FDC}"/>
              </a:ext>
            </a:extLst>
          </p:cNvPr>
          <p:cNvSpPr/>
          <p:nvPr/>
        </p:nvSpPr>
        <p:spPr>
          <a:xfrm>
            <a:off x="7655663" y="5873234"/>
            <a:ext cx="464084" cy="464084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que 20" descr="Calendrier journalier avec un remplissage uni">
            <a:extLst>
              <a:ext uri="{FF2B5EF4-FFF2-40B4-BE49-F238E27FC236}">
                <a16:creationId xmlns:a16="http://schemas.microsoft.com/office/drawing/2014/main" id="{4B8034EF-79E2-3A51-0D74-7642E9B928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51513" y="5960169"/>
            <a:ext cx="290213" cy="290213"/>
          </a:xfrm>
          <a:prstGeom prst="rect">
            <a:avLst/>
          </a:prstGeom>
        </p:spPr>
      </p:pic>
      <p:sp>
        <p:nvSpPr>
          <p:cNvPr id="22" name="TextBox 7">
            <a:extLst>
              <a:ext uri="{FF2B5EF4-FFF2-40B4-BE49-F238E27FC236}">
                <a16:creationId xmlns:a16="http://schemas.microsoft.com/office/drawing/2014/main" id="{ED3D0E70-E667-148A-36F9-D36FDA4FF8DB}"/>
              </a:ext>
            </a:extLst>
          </p:cNvPr>
          <p:cNvSpPr txBox="1"/>
          <p:nvPr/>
        </p:nvSpPr>
        <p:spPr>
          <a:xfrm>
            <a:off x="8212036" y="5834277"/>
            <a:ext cx="31021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  <a:cs typeface="Archivo SemiBold" pitchFamily="2" charset="0"/>
              </a:rPr>
              <a:t>PROPOSITION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  <a:cs typeface="Archivo SemiBold" pitchFamily="2" charset="0"/>
              </a:rPr>
              <a:t>TEXTES OFFICIELS 2023 - 2024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9" grpId="0" animBg="1"/>
      <p:bldP spid="3" grpId="0"/>
      <p:bldP spid="8" grpId="0" animBg="1"/>
      <p:bldP spid="15" grpId="0"/>
      <p:bldP spid="18" grpId="0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0CFADA-1C8F-A5B8-9239-CBA8671269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ASSISES FÉDÉRALES 2023 I MARSEILLE</a:t>
            </a:r>
          </a:p>
          <a:p>
            <a:endParaRPr lang="en-US" dirty="0"/>
          </a:p>
        </p:txBody>
      </p:sp>
      <p:sp>
        <p:nvSpPr>
          <p:cNvPr id="50" name="Titre 1">
            <a:extLst>
              <a:ext uri="{FF2B5EF4-FFF2-40B4-BE49-F238E27FC236}">
                <a16:creationId xmlns:a16="http://schemas.microsoft.com/office/drawing/2014/main" id="{5A4DB233-B165-523A-C012-B849C6810D76}"/>
              </a:ext>
            </a:extLst>
          </p:cNvPr>
          <p:cNvSpPr txBox="1">
            <a:spLocks/>
          </p:cNvSpPr>
          <p:nvPr/>
        </p:nvSpPr>
        <p:spPr>
          <a:xfrm>
            <a:off x="6804032" y="2196267"/>
            <a:ext cx="3472138" cy="70522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 sz="3000" b="1" kern="1200">
                <a:solidFill>
                  <a:srgbClr val="090095"/>
                </a:solidFill>
                <a:latin typeface="Montserrat" panose="00000800000000000000" pitchFamily="2" charset="0"/>
                <a:ea typeface="+mj-ea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algn="just">
              <a:lnSpc>
                <a:spcPct val="100000"/>
              </a:lnSpc>
            </a:pPr>
            <a:r>
              <a:rPr lang="fr-FR" sz="1400" dirty="0">
                <a:latin typeface="Montserrat" panose="02000505000000020004" pitchFamily="2" charset="0"/>
              </a:rPr>
              <a:t>Permet d’assister un enseignant.</a:t>
            </a:r>
          </a:p>
          <a:p>
            <a:pPr algn="just">
              <a:lnSpc>
                <a:spcPct val="100000"/>
              </a:lnSpc>
            </a:pPr>
            <a:r>
              <a:rPr lang="fr-FR" sz="1400" dirty="0">
                <a:latin typeface="Montserrat" panose="02000505000000020004" pitchFamily="2" charset="0"/>
              </a:rPr>
              <a:t>Ne délivre pas les grades.</a:t>
            </a:r>
          </a:p>
          <a:p>
            <a:pPr>
              <a:lnSpc>
                <a:spcPct val="100000"/>
              </a:lnSpc>
            </a:pPr>
            <a:r>
              <a:rPr lang="fr-FR" sz="1400" dirty="0">
                <a:solidFill>
                  <a:srgbClr val="FF0000"/>
                </a:solidFill>
                <a:latin typeface="Montserrat" panose="02000505000000020004" pitchFamily="2" charset="0"/>
              </a:rPr>
              <a:t>Qualification délivrée par les Ligues.</a:t>
            </a:r>
          </a:p>
        </p:txBody>
      </p:sp>
      <p:sp>
        <p:nvSpPr>
          <p:cNvPr id="69" name="Rectangle: Rounded Corners 35">
            <a:extLst>
              <a:ext uri="{FF2B5EF4-FFF2-40B4-BE49-F238E27FC236}">
                <a16:creationId xmlns:a16="http://schemas.microsoft.com/office/drawing/2014/main" id="{814E94BB-F050-C744-DAAA-6ADF62DFCB96}"/>
              </a:ext>
            </a:extLst>
          </p:cNvPr>
          <p:cNvSpPr/>
          <p:nvPr/>
        </p:nvSpPr>
        <p:spPr>
          <a:xfrm>
            <a:off x="892947" y="1404227"/>
            <a:ext cx="3063775" cy="796804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Assistant Club (AC)</a:t>
            </a:r>
          </a:p>
        </p:txBody>
      </p:sp>
      <p:sp>
        <p:nvSpPr>
          <p:cNvPr id="70" name="Rectangle: Rounded Corners 35">
            <a:extLst>
              <a:ext uri="{FF2B5EF4-FFF2-40B4-BE49-F238E27FC236}">
                <a16:creationId xmlns:a16="http://schemas.microsoft.com/office/drawing/2014/main" id="{A712AFA5-B656-B51D-1928-9D089FF29007}"/>
              </a:ext>
            </a:extLst>
          </p:cNvPr>
          <p:cNvSpPr/>
          <p:nvPr/>
        </p:nvSpPr>
        <p:spPr>
          <a:xfrm>
            <a:off x="6755057" y="1364507"/>
            <a:ext cx="3472138" cy="796804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 err="1"/>
              <a:t>Certificat</a:t>
            </a:r>
            <a:r>
              <a:rPr lang="en-US" dirty="0"/>
              <a:t> </a:t>
            </a:r>
            <a:r>
              <a:rPr lang="en-US" dirty="0" err="1"/>
              <a:t>d’Assistant</a:t>
            </a:r>
            <a:r>
              <a:rPr lang="en-US" dirty="0"/>
              <a:t> </a:t>
            </a:r>
            <a:r>
              <a:rPr lang="en-US" dirty="0" err="1"/>
              <a:t>Professeur</a:t>
            </a: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71" name="Rectangle: Rounded Corners 35">
            <a:extLst>
              <a:ext uri="{FF2B5EF4-FFF2-40B4-BE49-F238E27FC236}">
                <a16:creationId xmlns:a16="http://schemas.microsoft.com/office/drawing/2014/main" id="{9C8A6B30-67E5-EDE5-E75D-259552E4C61F}"/>
              </a:ext>
            </a:extLst>
          </p:cNvPr>
          <p:cNvSpPr/>
          <p:nvPr/>
        </p:nvSpPr>
        <p:spPr>
          <a:xfrm>
            <a:off x="892947" y="3381375"/>
            <a:ext cx="3063775" cy="796804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Animateur </a:t>
            </a:r>
            <a:r>
              <a:rPr lang="en-US" dirty="0" err="1">
                <a:solidFill>
                  <a:schemeClr val="lt1"/>
                </a:solidFill>
              </a:rPr>
              <a:t>Suppléant</a:t>
            </a:r>
            <a:r>
              <a:rPr lang="en-US" dirty="0">
                <a:solidFill>
                  <a:schemeClr val="lt1"/>
                </a:solidFill>
              </a:rPr>
              <a:t> (AS)</a:t>
            </a:r>
          </a:p>
        </p:txBody>
      </p:sp>
      <p:sp>
        <p:nvSpPr>
          <p:cNvPr id="72" name="Rectangle: Rounded Corners 35">
            <a:extLst>
              <a:ext uri="{FF2B5EF4-FFF2-40B4-BE49-F238E27FC236}">
                <a16:creationId xmlns:a16="http://schemas.microsoft.com/office/drawing/2014/main" id="{FF17CC13-5CF8-03F7-6218-A7737F67EDD1}"/>
              </a:ext>
            </a:extLst>
          </p:cNvPr>
          <p:cNvSpPr/>
          <p:nvPr/>
        </p:nvSpPr>
        <p:spPr>
          <a:xfrm>
            <a:off x="892947" y="4795837"/>
            <a:ext cx="3063775" cy="796804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 err="1"/>
              <a:t>Certificat</a:t>
            </a:r>
            <a:r>
              <a:rPr lang="en-US" dirty="0"/>
              <a:t> </a:t>
            </a:r>
            <a:r>
              <a:rPr lang="en-US" dirty="0" err="1"/>
              <a:t>Fédéral</a:t>
            </a:r>
            <a:r>
              <a:rPr lang="en-US" dirty="0"/>
              <a:t> pour </a:t>
            </a:r>
            <a:r>
              <a:rPr lang="en-US" dirty="0" err="1"/>
              <a:t>l’Enseignement</a:t>
            </a:r>
            <a:r>
              <a:rPr lang="en-US" dirty="0"/>
              <a:t> </a:t>
            </a:r>
            <a:r>
              <a:rPr lang="en-US" dirty="0" err="1"/>
              <a:t>Bénévole</a:t>
            </a:r>
            <a:r>
              <a:rPr lang="en-US" dirty="0"/>
              <a:t> (CFEB)</a:t>
            </a: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74" name="Rectangle: Rounded Corners 35">
            <a:extLst>
              <a:ext uri="{FF2B5EF4-FFF2-40B4-BE49-F238E27FC236}">
                <a16:creationId xmlns:a16="http://schemas.microsoft.com/office/drawing/2014/main" id="{54485172-6B39-A089-E8D4-DC29DFAAEFF6}"/>
              </a:ext>
            </a:extLst>
          </p:cNvPr>
          <p:cNvSpPr/>
          <p:nvPr/>
        </p:nvSpPr>
        <p:spPr>
          <a:xfrm>
            <a:off x="6753568" y="4050557"/>
            <a:ext cx="3472138" cy="796804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 err="1"/>
              <a:t>Certificat</a:t>
            </a:r>
            <a:r>
              <a:rPr lang="en-US" dirty="0"/>
              <a:t> </a:t>
            </a:r>
            <a:r>
              <a:rPr lang="en-US" dirty="0" err="1"/>
              <a:t>d’Animateur</a:t>
            </a:r>
            <a:r>
              <a:rPr lang="en-US" dirty="0"/>
              <a:t> </a:t>
            </a:r>
            <a:r>
              <a:rPr lang="en-US" dirty="0" err="1"/>
              <a:t>Fédéral</a:t>
            </a: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75" name="Titre 1">
            <a:extLst>
              <a:ext uri="{FF2B5EF4-FFF2-40B4-BE49-F238E27FC236}">
                <a16:creationId xmlns:a16="http://schemas.microsoft.com/office/drawing/2014/main" id="{A65F64CB-9EC3-E15C-F5F6-40BA4C4CE180}"/>
              </a:ext>
            </a:extLst>
          </p:cNvPr>
          <p:cNvSpPr txBox="1">
            <a:spLocks/>
          </p:cNvSpPr>
          <p:nvPr/>
        </p:nvSpPr>
        <p:spPr>
          <a:xfrm>
            <a:off x="6753568" y="5140883"/>
            <a:ext cx="5224119" cy="70522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 sz="3000" b="1" kern="1200">
                <a:solidFill>
                  <a:srgbClr val="090095"/>
                </a:solidFill>
                <a:latin typeface="Montserrat" panose="00000800000000000000" pitchFamily="2" charset="0"/>
                <a:ea typeface="+mj-ea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algn="just">
              <a:lnSpc>
                <a:spcPct val="100000"/>
              </a:lnSpc>
            </a:pPr>
            <a:r>
              <a:rPr lang="fr-FR" sz="1400" dirty="0"/>
              <a:t>Permet d’enseigner en autonomie pédagogique à titre bénévole et en fonction du/des socles de compétence(s) choisie(s).</a:t>
            </a:r>
          </a:p>
          <a:p>
            <a:pPr>
              <a:lnSpc>
                <a:spcPct val="100000"/>
              </a:lnSpc>
            </a:pPr>
            <a:r>
              <a:rPr lang="fr-FR" sz="1400" dirty="0">
                <a:solidFill>
                  <a:srgbClr val="FF0000"/>
                </a:solidFill>
              </a:rPr>
              <a:t>Qualification délivrée par les Ligues.</a:t>
            </a:r>
          </a:p>
        </p:txBody>
      </p:sp>
      <p:sp>
        <p:nvSpPr>
          <p:cNvPr id="76" name="Signe de multiplication 75">
            <a:extLst>
              <a:ext uri="{FF2B5EF4-FFF2-40B4-BE49-F238E27FC236}">
                <a16:creationId xmlns:a16="http://schemas.microsoft.com/office/drawing/2014/main" id="{1448D416-4AE1-FBF8-8567-61D6EAB37781}"/>
              </a:ext>
            </a:extLst>
          </p:cNvPr>
          <p:cNvSpPr/>
          <p:nvPr/>
        </p:nvSpPr>
        <p:spPr>
          <a:xfrm>
            <a:off x="1357313" y="1219997"/>
            <a:ext cx="2204182" cy="1085823"/>
          </a:xfrm>
          <a:prstGeom prst="mathMultiply">
            <a:avLst>
              <a:gd name="adj1" fmla="val 554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7" name="Signe de multiplication 76">
            <a:extLst>
              <a:ext uri="{FF2B5EF4-FFF2-40B4-BE49-F238E27FC236}">
                <a16:creationId xmlns:a16="http://schemas.microsoft.com/office/drawing/2014/main" id="{0ED26205-2DA4-9205-92E0-6C990C95F599}"/>
              </a:ext>
            </a:extLst>
          </p:cNvPr>
          <p:cNvSpPr/>
          <p:nvPr/>
        </p:nvSpPr>
        <p:spPr>
          <a:xfrm>
            <a:off x="1343747" y="4597971"/>
            <a:ext cx="2204182" cy="1085823"/>
          </a:xfrm>
          <a:prstGeom prst="mathMultiply">
            <a:avLst>
              <a:gd name="adj1" fmla="val 554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8" name="Signe de multiplication 77">
            <a:extLst>
              <a:ext uri="{FF2B5EF4-FFF2-40B4-BE49-F238E27FC236}">
                <a16:creationId xmlns:a16="http://schemas.microsoft.com/office/drawing/2014/main" id="{A88DD99B-DE4F-8596-D988-E05E72AC9FB3}"/>
              </a:ext>
            </a:extLst>
          </p:cNvPr>
          <p:cNvSpPr/>
          <p:nvPr/>
        </p:nvSpPr>
        <p:spPr>
          <a:xfrm>
            <a:off x="1322743" y="3272634"/>
            <a:ext cx="2204182" cy="1085823"/>
          </a:xfrm>
          <a:prstGeom prst="mathMultiply">
            <a:avLst>
              <a:gd name="adj1" fmla="val 554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81" name="Straight Connector 29">
            <a:extLst>
              <a:ext uri="{FF2B5EF4-FFF2-40B4-BE49-F238E27FC236}">
                <a16:creationId xmlns:a16="http://schemas.microsoft.com/office/drawing/2014/main" id="{89926C93-D332-58BE-DFDC-D5258A640EA2}"/>
              </a:ext>
            </a:extLst>
          </p:cNvPr>
          <p:cNvCxnSpPr>
            <a:cxnSpLocks/>
            <a:endCxn id="82" idx="2"/>
          </p:cNvCxnSpPr>
          <p:nvPr/>
        </p:nvCxnSpPr>
        <p:spPr>
          <a:xfrm>
            <a:off x="3999585" y="1692408"/>
            <a:ext cx="2574772" cy="3638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Oval 32">
            <a:extLst>
              <a:ext uri="{FF2B5EF4-FFF2-40B4-BE49-F238E27FC236}">
                <a16:creationId xmlns:a16="http://schemas.microsoft.com/office/drawing/2014/main" id="{C07BA6DB-8E83-4832-AC22-52C6E839AE4A}"/>
              </a:ext>
            </a:extLst>
          </p:cNvPr>
          <p:cNvSpPr/>
          <p:nvPr/>
        </p:nvSpPr>
        <p:spPr>
          <a:xfrm>
            <a:off x="6574357" y="1623476"/>
            <a:ext cx="210624" cy="210624"/>
          </a:xfrm>
          <a:prstGeom prst="ellipse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32">
            <a:extLst>
              <a:ext uri="{FF2B5EF4-FFF2-40B4-BE49-F238E27FC236}">
                <a16:creationId xmlns:a16="http://schemas.microsoft.com/office/drawing/2014/main" id="{CA5D8FE3-9E84-FD44-616D-7EDD03B9B734}"/>
              </a:ext>
            </a:extLst>
          </p:cNvPr>
          <p:cNvSpPr/>
          <p:nvPr/>
        </p:nvSpPr>
        <p:spPr>
          <a:xfrm>
            <a:off x="6574357" y="4295395"/>
            <a:ext cx="210624" cy="210624"/>
          </a:xfrm>
          <a:prstGeom prst="ellipse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29">
            <a:extLst>
              <a:ext uri="{FF2B5EF4-FFF2-40B4-BE49-F238E27FC236}">
                <a16:creationId xmlns:a16="http://schemas.microsoft.com/office/drawing/2014/main" id="{8A5EC68F-C8A3-83A0-23E2-288397FCF4F5}"/>
              </a:ext>
            </a:extLst>
          </p:cNvPr>
          <p:cNvCxnSpPr>
            <a:cxnSpLocks/>
            <a:endCxn id="93" idx="2"/>
          </p:cNvCxnSpPr>
          <p:nvPr/>
        </p:nvCxnSpPr>
        <p:spPr>
          <a:xfrm>
            <a:off x="3956722" y="3771572"/>
            <a:ext cx="2617635" cy="62913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29">
            <a:extLst>
              <a:ext uri="{FF2B5EF4-FFF2-40B4-BE49-F238E27FC236}">
                <a16:creationId xmlns:a16="http://schemas.microsoft.com/office/drawing/2014/main" id="{41A7DB49-267B-3574-0A06-D836C814E7D4}"/>
              </a:ext>
            </a:extLst>
          </p:cNvPr>
          <p:cNvCxnSpPr>
            <a:cxnSpLocks/>
            <a:endCxn id="93" idx="3"/>
          </p:cNvCxnSpPr>
          <p:nvPr/>
        </p:nvCxnSpPr>
        <p:spPr>
          <a:xfrm flipV="1">
            <a:off x="3956721" y="4475174"/>
            <a:ext cx="2648481" cy="686198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87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9" grpId="0" animBg="1"/>
      <p:bldP spid="70" grpId="0" animBg="1"/>
      <p:bldP spid="71" grpId="0" animBg="1"/>
      <p:bldP spid="72" grpId="0" animBg="1"/>
      <p:bldP spid="74" grpId="0" animBg="1"/>
      <p:bldP spid="75" grpId="0"/>
      <p:bldP spid="76" grpId="0" animBg="1"/>
      <p:bldP spid="77" grpId="0" animBg="1"/>
      <p:bldP spid="78" grpId="0" animBg="1"/>
      <p:bldP spid="82" grpId="0" animBg="1"/>
      <p:bldP spid="9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Espace réservé du texte 37">
            <a:extLst>
              <a:ext uri="{FF2B5EF4-FFF2-40B4-BE49-F238E27FC236}">
                <a16:creationId xmlns:a16="http://schemas.microsoft.com/office/drawing/2014/main" id="{59558159-9169-D2CA-CE7D-012337F377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ASSISES FÉDÉRALES  2023 I MARSEILLE</a:t>
            </a:r>
          </a:p>
        </p:txBody>
      </p:sp>
      <p:pic>
        <p:nvPicPr>
          <p:cNvPr id="40" name="Espace réservé pour une image  39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D553FC55-F806-7BDD-B1FC-7AB204151E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4" r="29628"/>
          <a:stretch/>
        </p:blipFill>
        <p:spPr>
          <a:xfrm>
            <a:off x="6715125" y="0"/>
            <a:ext cx="4672238" cy="5963251"/>
          </a:xfrm>
        </p:spPr>
      </p:pic>
      <p:sp>
        <p:nvSpPr>
          <p:cNvPr id="2" name="ZoneTexte 1">
            <a:hlinkClick r:id="rId3" action="ppaction://hlinksldjump"/>
            <a:extLst>
              <a:ext uri="{FF2B5EF4-FFF2-40B4-BE49-F238E27FC236}">
                <a16:creationId xmlns:a16="http://schemas.microsoft.com/office/drawing/2014/main" id="{D23FCC58-E90E-1370-5D41-AB73D4FBFE49}"/>
              </a:ext>
            </a:extLst>
          </p:cNvPr>
          <p:cNvSpPr txBox="1"/>
          <p:nvPr/>
        </p:nvSpPr>
        <p:spPr>
          <a:xfrm>
            <a:off x="625562" y="1765787"/>
            <a:ext cx="5606898" cy="918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fr-FR" sz="2800" b="1" dirty="0">
                <a:solidFill>
                  <a:srgbClr val="0A0096"/>
                </a:solidFill>
                <a:latin typeface="Montserrat" panose="00000500000000000000" pitchFamily="2" charset="0"/>
              </a:rPr>
              <a:t>SECURISATION DES PRATIQUES </a:t>
            </a:r>
          </a:p>
        </p:txBody>
      </p:sp>
      <p:sp>
        <p:nvSpPr>
          <p:cNvPr id="3" name="Espace réservé du texte 36">
            <a:extLst>
              <a:ext uri="{FF2B5EF4-FFF2-40B4-BE49-F238E27FC236}">
                <a16:creationId xmlns:a16="http://schemas.microsoft.com/office/drawing/2014/main" id="{61B94FCD-8BB6-4967-8DD7-39926BE006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3354" y="3375877"/>
            <a:ext cx="4851314" cy="1259773"/>
          </a:xfrm>
        </p:spPr>
        <p:txBody>
          <a:bodyPr/>
          <a:lstStyle/>
          <a:p>
            <a:pPr algn="ctr"/>
            <a:r>
              <a:rPr lang="fr-FR" sz="2400" dirty="0"/>
              <a:t>Politique de prise en compte de la commotion cérébrale dans nos pratiques</a:t>
            </a:r>
          </a:p>
          <a:p>
            <a:pPr algn="ctr"/>
            <a:r>
              <a:rPr lang="fr-FR" sz="2400" dirty="0"/>
              <a:t>Pertes de connaissance et vomissements</a:t>
            </a:r>
          </a:p>
        </p:txBody>
      </p:sp>
    </p:spTree>
    <p:extLst>
      <p:ext uri="{BB962C8B-B14F-4D97-AF65-F5344CB8AC3E}">
        <p14:creationId xmlns:p14="http://schemas.microsoft.com/office/powerpoint/2010/main" val="4182579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675424-DAE8-CE47-9179-2EC7394531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89511" y="3277475"/>
            <a:ext cx="6891337" cy="1661237"/>
          </a:xfrm>
        </p:spPr>
        <p:txBody>
          <a:bodyPr/>
          <a:lstStyle/>
          <a:p>
            <a:pPr algn="ctr"/>
            <a:r>
              <a:rPr lang="en-US" sz="3600" dirty="0"/>
              <a:t>CERTIFICAT </a:t>
            </a:r>
          </a:p>
          <a:p>
            <a:pPr algn="ctr"/>
            <a:r>
              <a:rPr lang="en-US" sz="3600" dirty="0"/>
              <a:t>D’ASSISTANT PROFESSEUR</a:t>
            </a:r>
          </a:p>
        </p:txBody>
      </p:sp>
      <p:pic>
        <p:nvPicPr>
          <p:cNvPr id="20" name="Espace réservé pour une image  19" descr="Une image contenant personne, sombre&#10;&#10;Description générée automatiquement">
            <a:extLst>
              <a:ext uri="{FF2B5EF4-FFF2-40B4-BE49-F238E27FC236}">
                <a16:creationId xmlns:a16="http://schemas.microsoft.com/office/drawing/2014/main" id="{D8DD0966-438D-658E-C421-457F2B67BE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15347" r="21453" b="10310"/>
          <a:stretch/>
        </p:blipFill>
        <p:spPr>
          <a:xfrm>
            <a:off x="0" y="2007641"/>
            <a:ext cx="5675086" cy="3789386"/>
          </a:xfrm>
        </p:spPr>
      </p:pic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D60C4F11-7307-ADE4-A97D-552C05D2F8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ASSISES FÉDÉRALES 2023 I MARSEILLE</a:t>
            </a:r>
          </a:p>
        </p:txBody>
      </p:sp>
    </p:spTree>
    <p:extLst>
      <p:ext uri="{BB962C8B-B14F-4D97-AF65-F5344CB8AC3E}">
        <p14:creationId xmlns:p14="http://schemas.microsoft.com/office/powerpoint/2010/main" val="3533460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4">
            <a:extLst>
              <a:ext uri="{FF2B5EF4-FFF2-40B4-BE49-F238E27FC236}">
                <a16:creationId xmlns:a16="http://schemas.microsoft.com/office/drawing/2014/main" id="{E0705F9E-814F-BD6B-2C36-ACD64EEA3436}"/>
              </a:ext>
            </a:extLst>
          </p:cNvPr>
          <p:cNvSpPr txBox="1"/>
          <p:nvPr/>
        </p:nvSpPr>
        <p:spPr>
          <a:xfrm>
            <a:off x="3625301" y="1390506"/>
            <a:ext cx="4913862" cy="1079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  <a:ea typeface="Times New Roman" panose="02020603050405020304" pitchFamily="18" charset="0"/>
              </a:rPr>
              <a:t>Soit en appui sur un club avec un enseignant BPJEPS minimum</a:t>
            </a:r>
          </a:p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  <a:ea typeface="Times New Roman" panose="02020603050405020304" pitchFamily="18" charset="0"/>
              </a:rPr>
              <a:t>Soit en appui sur ses comités départementaux</a:t>
            </a:r>
          </a:p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  <a:ea typeface="Times New Roman" panose="02020603050405020304" pitchFamily="18" charset="0"/>
              </a:rPr>
              <a:t>Soit en appui d’une ingénierie régionale </a:t>
            </a:r>
          </a:p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d-ID" sz="1100" dirty="0">
              <a:solidFill>
                <a:schemeClr val="bg1"/>
              </a:solidFill>
              <a:latin typeface="Montserrat" panose="00000500000000000000" pitchFamily="2" charset="0"/>
              <a:ea typeface="Times New Roman" panose="02020603050405020304" pitchFamily="18" charset="0"/>
            </a:endParaRPr>
          </a:p>
        </p:txBody>
      </p:sp>
      <p:cxnSp>
        <p:nvCxnSpPr>
          <p:cNvPr id="9" name="Konektor Lurus 8">
            <a:extLst>
              <a:ext uri="{FF2B5EF4-FFF2-40B4-BE49-F238E27FC236}">
                <a16:creationId xmlns:a16="http://schemas.microsoft.com/office/drawing/2014/main" id="{5D7A4010-E28C-E75A-4F90-0C177D98C226}"/>
              </a:ext>
            </a:extLst>
          </p:cNvPr>
          <p:cNvCxnSpPr>
            <a:cxnSpLocks/>
          </p:cNvCxnSpPr>
          <p:nvPr/>
        </p:nvCxnSpPr>
        <p:spPr>
          <a:xfrm>
            <a:off x="3776114" y="2512057"/>
            <a:ext cx="180975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6">
            <a:extLst>
              <a:ext uri="{FF2B5EF4-FFF2-40B4-BE49-F238E27FC236}">
                <a16:creationId xmlns:a16="http://schemas.microsoft.com/office/drawing/2014/main" id="{9D6D40E5-7C49-6576-217A-92C192FF2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951" y="2665514"/>
            <a:ext cx="4367761" cy="4199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9pPr>
          </a:lstStyle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b="1" dirty="0">
                <a:solidFill>
                  <a:schemeClr val="bg1"/>
                </a:solidFill>
                <a:latin typeface="Montserrat" panose="00000500000000000000" pitchFamily="2" charset="0"/>
              </a:rPr>
              <a:t>LE PARCOURS DE LA FORMATION</a:t>
            </a:r>
            <a:endParaRPr lang="id-ID" altLang="en-US" sz="16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146105B-2FE3-20A3-D252-79BA498E66A8}"/>
              </a:ext>
            </a:extLst>
          </p:cNvPr>
          <p:cNvGrpSpPr/>
          <p:nvPr/>
        </p:nvGrpSpPr>
        <p:grpSpPr>
          <a:xfrm>
            <a:off x="9348788" y="570075"/>
            <a:ext cx="2489200" cy="2007434"/>
            <a:chOff x="9280525" y="688975"/>
            <a:chExt cx="2489200" cy="2502077"/>
          </a:xfrm>
        </p:grpSpPr>
        <p:grpSp>
          <p:nvGrpSpPr>
            <p:cNvPr id="33802" name="Grup 15">
              <a:extLst>
                <a:ext uri="{FF2B5EF4-FFF2-40B4-BE49-F238E27FC236}">
                  <a16:creationId xmlns:a16="http://schemas.microsoft.com/office/drawing/2014/main" id="{C1C9D11F-26B5-E4FB-D79C-3B7E7FBAE6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09190" y="688975"/>
              <a:ext cx="889000" cy="1031875"/>
              <a:chOff x="3934041" y="1836210"/>
              <a:chExt cx="2352459" cy="2730531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236878A-BF42-87A8-285D-E4D3C198FD22}"/>
                  </a:ext>
                </a:extLst>
              </p:cNvPr>
              <p:cNvSpPr/>
              <p:nvPr/>
            </p:nvSpPr>
            <p:spPr>
              <a:xfrm>
                <a:off x="3934041" y="1836210"/>
                <a:ext cx="2352459" cy="2730531"/>
              </a:xfrm>
              <a:prstGeom prst="ellipse">
                <a:avLst/>
              </a:prstGeom>
              <a:solidFill>
                <a:schemeClr val="accent3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071B8C1-1C85-58D6-ABB8-03095222B13A}"/>
                  </a:ext>
                </a:extLst>
              </p:cNvPr>
              <p:cNvSpPr/>
              <p:nvPr/>
            </p:nvSpPr>
            <p:spPr>
              <a:xfrm>
                <a:off x="4207090" y="2109263"/>
                <a:ext cx="1881967" cy="2184425"/>
              </a:xfrm>
              <a:prstGeom prst="ellipse">
                <a:avLst/>
              </a:prstGeom>
              <a:solidFill>
                <a:srgbClr val="0A00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1</a:t>
                </a:r>
                <a:endParaRPr lang="en-ID" sz="2000" b="1" dirty="0">
                  <a:solidFill>
                    <a:schemeClr val="bg1"/>
                  </a:solidFill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26" name="Rectangle 36">
              <a:extLst>
                <a:ext uri="{FF2B5EF4-FFF2-40B4-BE49-F238E27FC236}">
                  <a16:creationId xmlns:a16="http://schemas.microsoft.com/office/drawing/2014/main" id="{2957FF69-6D7B-53AE-19FB-A5F7D2C63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0525" y="1720850"/>
              <a:ext cx="2489200" cy="147020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ato" panose="020F05020202040302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" panose="020F05020202040302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" panose="020F05020202040302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" panose="020F05020202040302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" panose="020F0502020204030203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" panose="020F0502020204030203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" panose="020F0502020204030203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" panose="020F0502020204030203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" panose="020F0502020204030203" pitchFamily="34" charset="0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800" b="1" dirty="0" err="1">
                  <a:latin typeface="Montserrat" panose="00000500000000000000" pitchFamily="2" charset="0"/>
                </a:rPr>
                <a:t>Délivré</a:t>
              </a:r>
              <a:r>
                <a:rPr lang="en-US" altLang="en-US" sz="800" b="1" dirty="0">
                  <a:latin typeface="Montserrat" panose="00000500000000000000" pitchFamily="2" charset="0"/>
                </a:rPr>
                <a:t> par la </a:t>
              </a:r>
              <a:r>
                <a:rPr lang="en-US" altLang="en-US" sz="800" b="1" dirty="0" err="1">
                  <a:latin typeface="Montserrat" panose="00000500000000000000" pitchFamily="2" charset="0"/>
                </a:rPr>
                <a:t>ligue</a:t>
              </a:r>
              <a:endParaRPr lang="en-US" altLang="en-US" sz="800" b="1" dirty="0">
                <a:latin typeface="Montserrat" panose="00000500000000000000" pitchFamily="2" charset="0"/>
              </a:endParaRP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800" b="1" dirty="0">
                  <a:latin typeface="Montserrat" panose="00000500000000000000" pitchFamily="2" charset="0"/>
                </a:rPr>
                <a:t>Sous </a:t>
              </a:r>
              <a:r>
                <a:rPr lang="en-US" altLang="en-US" sz="800" b="1" dirty="0" err="1">
                  <a:latin typeface="Montserrat" panose="00000500000000000000" pitchFamily="2" charset="0"/>
                </a:rPr>
                <a:t>autorité</a:t>
              </a:r>
              <a:r>
                <a:rPr lang="en-US" altLang="en-US" sz="800" b="1" dirty="0">
                  <a:latin typeface="Montserrat" panose="00000500000000000000" pitchFamily="2" charset="0"/>
                </a:rPr>
                <a:t> </a:t>
              </a:r>
              <a:r>
                <a:rPr lang="en-US" altLang="en-US" sz="800" b="1" dirty="0" err="1">
                  <a:latin typeface="Montserrat" panose="00000500000000000000" pitchFamily="2" charset="0"/>
                </a:rPr>
                <a:t>fonctionnelle</a:t>
              </a:r>
              <a:r>
                <a:rPr lang="en-US" altLang="en-US" sz="800" b="1" dirty="0">
                  <a:latin typeface="Montserrat" panose="00000500000000000000" pitchFamily="2" charset="0"/>
                </a:rPr>
                <a:t> de </a:t>
              </a:r>
              <a:r>
                <a:rPr lang="en-US" altLang="en-US" sz="800" b="1" dirty="0" err="1">
                  <a:latin typeface="Montserrat" panose="00000500000000000000" pitchFamily="2" charset="0"/>
                </a:rPr>
                <a:t>l’enseignant</a:t>
              </a:r>
              <a:endParaRPr lang="en-US" altLang="en-US" sz="800" b="1" dirty="0">
                <a:latin typeface="Montserrat" panose="00000500000000000000" pitchFamily="2" charset="0"/>
              </a:endParaRP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800" b="1" dirty="0" err="1">
                  <a:latin typeface="Montserrat" panose="00000500000000000000" pitchFamily="2" charset="0"/>
                </a:rPr>
                <a:t>Possibilité</a:t>
              </a:r>
              <a:r>
                <a:rPr lang="en-US" altLang="en-US" sz="800" b="1" dirty="0">
                  <a:latin typeface="Montserrat" panose="00000500000000000000" pitchFamily="2" charset="0"/>
                </a:rPr>
                <a:t> de </a:t>
              </a:r>
              <a:r>
                <a:rPr lang="en-US" altLang="en-US" sz="800" b="1" dirty="0" err="1">
                  <a:latin typeface="Montserrat" panose="00000500000000000000" pitchFamily="2" charset="0"/>
                </a:rPr>
                <a:t>déléguer</a:t>
              </a:r>
              <a:r>
                <a:rPr lang="en-US" altLang="en-US" sz="800" b="1" dirty="0">
                  <a:latin typeface="Montserrat" panose="00000500000000000000" pitchFamily="2" charset="0"/>
                </a:rPr>
                <a:t> la formation </a:t>
              </a: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800" b="1" dirty="0">
                  <a:latin typeface="Montserrat" panose="00000500000000000000" pitchFamily="2" charset="0"/>
                </a:rPr>
                <a:t>Ne </a:t>
              </a:r>
              <a:r>
                <a:rPr lang="en-US" altLang="en-US" sz="800" b="1" dirty="0" err="1">
                  <a:latin typeface="Montserrat" panose="00000500000000000000" pitchFamily="2" charset="0"/>
                </a:rPr>
                <a:t>peut</a:t>
              </a:r>
              <a:r>
                <a:rPr lang="en-US" altLang="en-US" sz="800" b="1" dirty="0">
                  <a:latin typeface="Montserrat" panose="00000500000000000000" pitchFamily="2" charset="0"/>
                </a:rPr>
                <a:t> </a:t>
              </a:r>
              <a:r>
                <a:rPr lang="en-US" altLang="en-US" sz="800" b="1" dirty="0" err="1">
                  <a:latin typeface="Montserrat" panose="00000500000000000000" pitchFamily="2" charset="0"/>
                </a:rPr>
                <a:t>intervenir</a:t>
              </a:r>
              <a:r>
                <a:rPr lang="en-US" altLang="en-US" sz="800" b="1" dirty="0">
                  <a:latin typeface="Montserrat" panose="00000500000000000000" pitchFamily="2" charset="0"/>
                </a:rPr>
                <a:t> </a:t>
              </a:r>
              <a:r>
                <a:rPr lang="en-US" altLang="en-US" sz="800" b="1" dirty="0" err="1">
                  <a:latin typeface="Montserrat" panose="00000500000000000000" pitchFamily="2" charset="0"/>
                </a:rPr>
                <a:t>seul</a:t>
              </a:r>
              <a:endParaRPr lang="en-US" altLang="en-US" sz="800" b="1" dirty="0">
                <a:latin typeface="Montserrat" panose="00000500000000000000" pitchFamily="2" charset="0"/>
              </a:endParaRP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800" b="1" dirty="0">
                  <a:latin typeface="Montserrat" panose="00000500000000000000" pitchFamily="2" charset="0"/>
                </a:rPr>
                <a:t>Minimum </a:t>
              </a:r>
              <a:r>
                <a:rPr lang="en-US" altLang="en-US" sz="800" b="1" dirty="0" err="1">
                  <a:latin typeface="Montserrat" panose="00000500000000000000" pitchFamily="2" charset="0"/>
                </a:rPr>
                <a:t>minime</a:t>
              </a:r>
              <a:r>
                <a:rPr lang="en-US" altLang="en-US" sz="800" b="1" dirty="0">
                  <a:latin typeface="Montserrat" panose="00000500000000000000" pitchFamily="2" charset="0"/>
                </a:rPr>
                <a:t> ceinture </a:t>
              </a:r>
              <a:r>
                <a:rPr lang="en-US" altLang="en-US" sz="800" b="1" dirty="0" err="1">
                  <a:latin typeface="Montserrat" panose="00000500000000000000" pitchFamily="2" charset="0"/>
                </a:rPr>
                <a:t>bleue</a:t>
              </a:r>
              <a:endParaRPr lang="en-US" altLang="en-US" sz="800" b="1" dirty="0">
                <a:latin typeface="Montserrat" panose="00000500000000000000" pitchFamily="2" charset="0"/>
              </a:endParaRP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800" b="1" dirty="0" err="1">
                  <a:latin typeface="Montserrat" panose="00000500000000000000" pitchFamily="2" charset="0"/>
                </a:rPr>
                <a:t>Tuteur</a:t>
              </a:r>
              <a:r>
                <a:rPr lang="en-US" altLang="en-US" sz="800" b="1" dirty="0">
                  <a:latin typeface="Montserrat" panose="00000500000000000000" pitchFamily="2" charset="0"/>
                </a:rPr>
                <a:t> club = minima CQP MAM</a:t>
              </a:r>
              <a:endParaRPr lang="id-ID" altLang="en-US" sz="1100" b="1" dirty="0">
                <a:latin typeface="Montserrat" panose="00000500000000000000" pitchFamily="2" charset="0"/>
              </a:endParaRPr>
            </a:p>
          </p:txBody>
        </p:sp>
      </p:grpSp>
      <p:pic>
        <p:nvPicPr>
          <p:cNvPr id="14" name="Espace réservé pour une image  13" descr="Une image contenant personne, homme, mur, intérieur&#10;&#10;Description générée automatiquement">
            <a:extLst>
              <a:ext uri="{FF2B5EF4-FFF2-40B4-BE49-F238E27FC236}">
                <a16:creationId xmlns:a16="http://schemas.microsoft.com/office/drawing/2014/main" id="{CF0B3F14-D57B-B108-5676-00DDE862FB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r="2380"/>
          <a:stretch>
            <a:fillRect/>
          </a:stretch>
        </p:blipFill>
        <p:spPr/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F75A7A0-A977-0E66-082D-0FE7768B07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ASSISES FÉDÉRALES 2023 I MARSEILLE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83994D-6609-1A85-01BE-89160020AEF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76089" y="974322"/>
            <a:ext cx="4963074" cy="559920"/>
          </a:xfrm>
        </p:spPr>
        <p:txBody>
          <a:bodyPr/>
          <a:lstStyle/>
          <a:p>
            <a:r>
              <a:rPr lang="en-US" dirty="0"/>
              <a:t>LE POSITIONNEMENT DE LA QUALIFICATION</a:t>
            </a:r>
          </a:p>
        </p:txBody>
      </p:sp>
      <p:sp>
        <p:nvSpPr>
          <p:cNvPr id="2" name="Rectangle 36">
            <a:extLst>
              <a:ext uri="{FF2B5EF4-FFF2-40B4-BE49-F238E27FC236}">
                <a16:creationId xmlns:a16="http://schemas.microsoft.com/office/drawing/2014/main" id="{5D9525D1-726C-F8C6-92F8-526E70674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4639" y="4587834"/>
            <a:ext cx="4367761" cy="4199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9pPr>
          </a:lstStyle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b="1" dirty="0">
                <a:solidFill>
                  <a:schemeClr val="bg1"/>
                </a:solidFill>
                <a:latin typeface="Montserrat" panose="00000500000000000000" pitchFamily="2" charset="0"/>
              </a:rPr>
              <a:t>LE BILAN FINAL</a:t>
            </a:r>
            <a:endParaRPr lang="id-ID" altLang="en-US" sz="16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cxnSp>
        <p:nvCxnSpPr>
          <p:cNvPr id="5" name="Konektor Lurus 8">
            <a:extLst>
              <a:ext uri="{FF2B5EF4-FFF2-40B4-BE49-F238E27FC236}">
                <a16:creationId xmlns:a16="http://schemas.microsoft.com/office/drawing/2014/main" id="{B721015D-2D22-9470-AA16-F114A428F061}"/>
              </a:ext>
            </a:extLst>
          </p:cNvPr>
          <p:cNvCxnSpPr>
            <a:cxnSpLocks/>
          </p:cNvCxnSpPr>
          <p:nvPr/>
        </p:nvCxnSpPr>
        <p:spPr>
          <a:xfrm>
            <a:off x="3776114" y="4331332"/>
            <a:ext cx="180975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4">
            <a:extLst>
              <a:ext uri="{FF2B5EF4-FFF2-40B4-BE49-F238E27FC236}">
                <a16:creationId xmlns:a16="http://schemas.microsoft.com/office/drawing/2014/main" id="{44E6E85B-127F-F937-EA7A-A42067346EEA}"/>
              </a:ext>
            </a:extLst>
          </p:cNvPr>
          <p:cNvSpPr txBox="1"/>
          <p:nvPr/>
        </p:nvSpPr>
        <p:spPr>
          <a:xfrm>
            <a:off x="3659950" y="3138670"/>
            <a:ext cx="5083999" cy="1079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  <a:ea typeface="Times New Roman" panose="02020603050405020304" pitchFamily="18" charset="0"/>
              </a:rPr>
              <a:t>Un stage pédagogique de 50 heures minimum</a:t>
            </a:r>
          </a:p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  <a:ea typeface="Times New Roman" panose="02020603050405020304" pitchFamily="18" charset="0"/>
              </a:rPr>
              <a:t>Une formation de 30 heures par la ligue ou en délégation</a:t>
            </a:r>
          </a:p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  <a:ea typeface="Times New Roman" panose="02020603050405020304" pitchFamily="18" charset="0"/>
              </a:rPr>
              <a:t>Un bilan final</a:t>
            </a:r>
          </a:p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d-ID" sz="1100" dirty="0">
              <a:solidFill>
                <a:schemeClr val="bg1"/>
              </a:solidFill>
              <a:latin typeface="Montserrat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2" name="Oval 17">
            <a:extLst>
              <a:ext uri="{FF2B5EF4-FFF2-40B4-BE49-F238E27FC236}">
                <a16:creationId xmlns:a16="http://schemas.microsoft.com/office/drawing/2014/main" id="{9D019F92-92F0-CD69-6E1A-87F6A82B1472}"/>
              </a:ext>
            </a:extLst>
          </p:cNvPr>
          <p:cNvSpPr/>
          <p:nvPr/>
        </p:nvSpPr>
        <p:spPr bwMode="auto">
          <a:xfrm>
            <a:off x="10077453" y="2724729"/>
            <a:ext cx="889000" cy="827881"/>
          </a:xfrm>
          <a:prstGeom prst="ellipse">
            <a:avLst/>
          </a:prstGeom>
          <a:solidFill>
            <a:schemeClr val="accent3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600">
              <a:solidFill>
                <a:schemeClr val="tx1"/>
              </a:solidFill>
            </a:endParaRPr>
          </a:p>
        </p:txBody>
      </p:sp>
      <p:sp>
        <p:nvSpPr>
          <p:cNvPr id="13" name="Oval 18">
            <a:extLst>
              <a:ext uri="{FF2B5EF4-FFF2-40B4-BE49-F238E27FC236}">
                <a16:creationId xmlns:a16="http://schemas.microsoft.com/office/drawing/2014/main" id="{EB3EA998-45B5-90E7-657E-B4F7D991029D}"/>
              </a:ext>
            </a:extLst>
          </p:cNvPr>
          <p:cNvSpPr/>
          <p:nvPr/>
        </p:nvSpPr>
        <p:spPr bwMode="auto">
          <a:xfrm>
            <a:off x="10180639" y="2807517"/>
            <a:ext cx="711200" cy="662305"/>
          </a:xfrm>
          <a:prstGeom prst="ellipse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Rectangle 36">
            <a:extLst>
              <a:ext uri="{FF2B5EF4-FFF2-40B4-BE49-F238E27FC236}">
                <a16:creationId xmlns:a16="http://schemas.microsoft.com/office/drawing/2014/main" id="{62F20043-1A44-9271-D0CC-DA6E06E30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7353" y="3553011"/>
            <a:ext cx="2489200" cy="44089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800" b="1" dirty="0">
                <a:latin typeface="Montserrat" panose="00000500000000000000" pitchFamily="2" charset="0"/>
              </a:rPr>
              <a:t>Alternance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800" b="1" dirty="0" err="1">
                <a:latin typeface="Montserrat" panose="00000500000000000000" pitchFamily="2" charset="0"/>
              </a:rPr>
              <a:t>Bilan</a:t>
            </a:r>
            <a:r>
              <a:rPr lang="en-US" altLang="en-US" sz="800" b="1" dirty="0">
                <a:latin typeface="Montserrat" panose="00000500000000000000" pitchFamily="2" charset="0"/>
              </a:rPr>
              <a:t> final à </a:t>
            </a:r>
            <a:r>
              <a:rPr lang="en-US" altLang="en-US" sz="800" b="1" dirty="0" err="1">
                <a:latin typeface="Montserrat" panose="00000500000000000000" pitchFamily="2" charset="0"/>
              </a:rPr>
              <a:t>différencier</a:t>
            </a:r>
            <a:r>
              <a:rPr lang="en-US" altLang="en-US" sz="800" b="1" dirty="0">
                <a:latin typeface="Montserrat" panose="00000500000000000000" pitchFamily="2" charset="0"/>
              </a:rPr>
              <a:t> d’un examen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A9B60526-0570-D4B7-D979-F6AC7FBF5E4E}"/>
              </a:ext>
            </a:extLst>
          </p:cNvPr>
          <p:cNvSpPr txBox="1"/>
          <p:nvPr/>
        </p:nvSpPr>
        <p:spPr>
          <a:xfrm>
            <a:off x="3654639" y="5091295"/>
            <a:ext cx="5083999" cy="1079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  <a:ea typeface="Times New Roman" panose="02020603050405020304" pitchFamily="18" charset="0"/>
              </a:rPr>
              <a:t>Un entretien pédagogique</a:t>
            </a:r>
          </a:p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  <a:ea typeface="Times New Roman" panose="02020603050405020304" pitchFamily="18" charset="0"/>
              </a:rPr>
              <a:t>Une démonstration technique libre</a:t>
            </a:r>
          </a:p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  <a:ea typeface="Times New Roman" panose="02020603050405020304" pitchFamily="18" charset="0"/>
              </a:rPr>
              <a:t>Un bilan et une évolution personnelle</a:t>
            </a:r>
          </a:p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d-ID" sz="1100" dirty="0">
              <a:solidFill>
                <a:schemeClr val="bg1"/>
              </a:solidFill>
              <a:latin typeface="Montserrat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7" name="Oval 17">
            <a:extLst>
              <a:ext uri="{FF2B5EF4-FFF2-40B4-BE49-F238E27FC236}">
                <a16:creationId xmlns:a16="http://schemas.microsoft.com/office/drawing/2014/main" id="{888C50A8-481C-D16C-1AFA-5B04BD524CC5}"/>
              </a:ext>
            </a:extLst>
          </p:cNvPr>
          <p:cNvSpPr/>
          <p:nvPr/>
        </p:nvSpPr>
        <p:spPr bwMode="auto">
          <a:xfrm>
            <a:off x="10101267" y="4346202"/>
            <a:ext cx="889000" cy="827881"/>
          </a:xfrm>
          <a:prstGeom prst="ellipse">
            <a:avLst/>
          </a:prstGeom>
          <a:solidFill>
            <a:schemeClr val="accent3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600">
              <a:solidFill>
                <a:schemeClr val="tx1"/>
              </a:solidFill>
            </a:endParaRPr>
          </a:p>
        </p:txBody>
      </p:sp>
      <p:sp>
        <p:nvSpPr>
          <p:cNvPr id="20" name="Oval 18">
            <a:extLst>
              <a:ext uri="{FF2B5EF4-FFF2-40B4-BE49-F238E27FC236}">
                <a16:creationId xmlns:a16="http://schemas.microsoft.com/office/drawing/2014/main" id="{0208F849-F00D-BE36-3B77-3CFFF072F8CF}"/>
              </a:ext>
            </a:extLst>
          </p:cNvPr>
          <p:cNvSpPr/>
          <p:nvPr/>
        </p:nvSpPr>
        <p:spPr bwMode="auto">
          <a:xfrm>
            <a:off x="10204453" y="4428990"/>
            <a:ext cx="711200" cy="662305"/>
          </a:xfrm>
          <a:prstGeom prst="ellipse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1" name="Rectangle 36">
            <a:extLst>
              <a:ext uri="{FF2B5EF4-FFF2-40B4-BE49-F238E27FC236}">
                <a16:creationId xmlns:a16="http://schemas.microsoft.com/office/drawing/2014/main" id="{4B99D4BF-5BAF-ADF0-9AFD-0739B5682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2377" y="5225851"/>
            <a:ext cx="3124201" cy="8102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800" b="1" dirty="0" err="1">
                <a:latin typeface="Montserrat" panose="00000500000000000000" pitchFamily="2" charset="0"/>
              </a:rPr>
              <a:t>Bilan</a:t>
            </a:r>
            <a:r>
              <a:rPr lang="en-US" altLang="en-US" sz="800" b="1" dirty="0">
                <a:latin typeface="Montserrat" panose="00000500000000000000" pitchFamily="2" charset="0"/>
              </a:rPr>
              <a:t> final = 50 minutes maximum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800" b="1" dirty="0" err="1">
                <a:latin typeface="Montserrat" panose="00000500000000000000" pitchFamily="2" charset="0"/>
              </a:rPr>
              <a:t>Présenter</a:t>
            </a:r>
            <a:r>
              <a:rPr lang="en-US" altLang="en-US" sz="800" b="1" dirty="0">
                <a:latin typeface="Montserrat" panose="00000500000000000000" pitchFamily="2" charset="0"/>
              </a:rPr>
              <a:t> son experience </a:t>
            </a:r>
            <a:r>
              <a:rPr lang="en-US" altLang="en-US" sz="800" b="1" dirty="0" err="1">
                <a:latin typeface="Montserrat" panose="00000500000000000000" pitchFamily="2" charset="0"/>
              </a:rPr>
              <a:t>en</a:t>
            </a:r>
            <a:r>
              <a:rPr lang="en-US" altLang="en-US" sz="800" b="1" dirty="0">
                <a:latin typeface="Montserrat" panose="00000500000000000000" pitchFamily="2" charset="0"/>
              </a:rPr>
              <a:t> stage </a:t>
            </a:r>
            <a:r>
              <a:rPr lang="en-US" altLang="en-US" sz="800" b="1" dirty="0" err="1">
                <a:latin typeface="Montserrat" panose="00000500000000000000" pitchFamily="2" charset="0"/>
              </a:rPr>
              <a:t>pédagogique</a:t>
            </a:r>
            <a:endParaRPr lang="en-US" altLang="en-US" sz="800" b="1" dirty="0">
              <a:latin typeface="Montserrat" panose="00000500000000000000" pitchFamily="2" charset="0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800" b="1" dirty="0" err="1">
                <a:latin typeface="Montserrat" panose="00000500000000000000" pitchFamily="2" charset="0"/>
              </a:rPr>
              <a:t>Démonstration</a:t>
            </a:r>
            <a:r>
              <a:rPr lang="en-US" altLang="en-US" sz="800" b="1" dirty="0">
                <a:latin typeface="Montserrat" panose="00000500000000000000" pitchFamily="2" charset="0"/>
              </a:rPr>
              <a:t> des techniques de base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800" b="1" dirty="0">
                <a:latin typeface="Montserrat" panose="00000500000000000000" pitchFamily="2" charset="0"/>
              </a:rPr>
              <a:t>Aspects </a:t>
            </a:r>
            <a:r>
              <a:rPr lang="en-US" altLang="en-US" sz="800" b="1" dirty="0" err="1">
                <a:latin typeface="Montserrat" panose="00000500000000000000" pitchFamily="2" charset="0"/>
              </a:rPr>
              <a:t>fondamentaux</a:t>
            </a:r>
            <a:r>
              <a:rPr lang="en-US" altLang="en-US" sz="800" b="1" dirty="0">
                <a:latin typeface="Montserrat" panose="00000500000000000000" pitchFamily="2" charset="0"/>
              </a:rPr>
              <a:t> et </a:t>
            </a:r>
            <a:r>
              <a:rPr lang="en-US" altLang="en-US" sz="800" b="1" dirty="0" err="1">
                <a:latin typeface="Montserrat" panose="00000500000000000000" pitchFamily="2" charset="0"/>
              </a:rPr>
              <a:t>sécuritaires</a:t>
            </a:r>
            <a:r>
              <a:rPr lang="en-US" altLang="en-US" sz="800" b="1" dirty="0">
                <a:latin typeface="Montserrat" panose="00000500000000000000" pitchFamily="2" charset="0"/>
              </a:rPr>
              <a:t> de la pratique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4" grpId="0" build="p"/>
      <p:bldP spid="2" grpId="0"/>
      <p:bldP spid="7" grpId="0"/>
      <p:bldP spid="12" grpId="0" animBg="1"/>
      <p:bldP spid="13" grpId="0" animBg="1"/>
      <p:bldP spid="15" grpId="0"/>
      <p:bldP spid="16" grpId="0"/>
      <p:bldP spid="17" grpId="0" animBg="1"/>
      <p:bldP spid="20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675424-DAE8-CE47-9179-2EC7394531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89511" y="3277475"/>
            <a:ext cx="6891337" cy="1661237"/>
          </a:xfrm>
        </p:spPr>
        <p:txBody>
          <a:bodyPr/>
          <a:lstStyle/>
          <a:p>
            <a:pPr algn="ctr"/>
            <a:r>
              <a:rPr lang="en-US" sz="3600" dirty="0"/>
              <a:t>CERTIFICAT </a:t>
            </a:r>
          </a:p>
          <a:p>
            <a:pPr algn="ctr"/>
            <a:r>
              <a:rPr lang="en-US" sz="3600" dirty="0"/>
              <a:t>D’ANIMATEUR FEDERAL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D60C4F11-7307-ADE4-A97D-552C05D2F8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ASSISES FÉDÉRALES 2023 I MARSEILLE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DA47BAE4-2FBD-7AAE-DEFF-CA08CF10C3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5" b="166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7181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6487AE2-9496-C340-AC07-4BF3E7EADCE1}"/>
              </a:ext>
            </a:extLst>
          </p:cNvPr>
          <p:cNvCxnSpPr>
            <a:cxnSpLocks/>
            <a:stCxn id="31" idx="6"/>
            <a:endCxn id="33" idx="2"/>
          </p:cNvCxnSpPr>
          <p:nvPr/>
        </p:nvCxnSpPr>
        <p:spPr>
          <a:xfrm>
            <a:off x="834511" y="3925549"/>
            <a:ext cx="1052297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05BF97E9-B701-744B-9CE4-5A9EB658D2C4}"/>
              </a:ext>
            </a:extLst>
          </p:cNvPr>
          <p:cNvSpPr/>
          <p:nvPr/>
        </p:nvSpPr>
        <p:spPr>
          <a:xfrm>
            <a:off x="623887" y="3820237"/>
            <a:ext cx="210624" cy="210624"/>
          </a:xfrm>
          <a:prstGeom prst="ellipse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97046CC-5D76-3448-ABAA-F1AADB87A57F}"/>
              </a:ext>
            </a:extLst>
          </p:cNvPr>
          <p:cNvSpPr/>
          <p:nvPr/>
        </p:nvSpPr>
        <p:spPr>
          <a:xfrm>
            <a:off x="11357489" y="3820237"/>
            <a:ext cx="210624" cy="210624"/>
          </a:xfrm>
          <a:prstGeom prst="ellipse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4B1E86A9-CC48-F84C-9A5A-971D8F21F21D}"/>
              </a:ext>
            </a:extLst>
          </p:cNvPr>
          <p:cNvSpPr/>
          <p:nvPr/>
        </p:nvSpPr>
        <p:spPr>
          <a:xfrm>
            <a:off x="1428750" y="2320439"/>
            <a:ext cx="1703070" cy="1460986"/>
          </a:xfrm>
          <a:custGeom>
            <a:avLst/>
            <a:gdLst>
              <a:gd name="connsiteX0" fmla="*/ 129025 w 1703070"/>
              <a:gd name="connsiteY0" fmla="*/ 0 h 2176158"/>
              <a:gd name="connsiteX1" fmla="*/ 1574045 w 1703070"/>
              <a:gd name="connsiteY1" fmla="*/ 0 h 2176158"/>
              <a:gd name="connsiteX2" fmla="*/ 1703070 w 1703070"/>
              <a:gd name="connsiteY2" fmla="*/ 129025 h 2176158"/>
              <a:gd name="connsiteX3" fmla="*/ 1703070 w 1703070"/>
              <a:gd name="connsiteY3" fmla="*/ 1814039 h 2176158"/>
              <a:gd name="connsiteX4" fmla="*/ 1574045 w 1703070"/>
              <a:gd name="connsiteY4" fmla="*/ 1943064 h 2176158"/>
              <a:gd name="connsiteX5" fmla="*/ 984130 w 1703070"/>
              <a:gd name="connsiteY5" fmla="*/ 1943064 h 2176158"/>
              <a:gd name="connsiteX6" fmla="*/ 851535 w 1703070"/>
              <a:gd name="connsiteY6" fmla="*/ 2176158 h 2176158"/>
              <a:gd name="connsiteX7" fmla="*/ 718940 w 1703070"/>
              <a:gd name="connsiteY7" fmla="*/ 1943064 h 2176158"/>
              <a:gd name="connsiteX8" fmla="*/ 129025 w 1703070"/>
              <a:gd name="connsiteY8" fmla="*/ 1943064 h 2176158"/>
              <a:gd name="connsiteX9" fmla="*/ 0 w 1703070"/>
              <a:gd name="connsiteY9" fmla="*/ 1814039 h 2176158"/>
              <a:gd name="connsiteX10" fmla="*/ 0 w 1703070"/>
              <a:gd name="connsiteY10" fmla="*/ 129025 h 2176158"/>
              <a:gd name="connsiteX11" fmla="*/ 129025 w 1703070"/>
              <a:gd name="connsiteY11" fmla="*/ 0 h 2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03070" h="2176158">
                <a:moveTo>
                  <a:pt x="129025" y="0"/>
                </a:moveTo>
                <a:lnTo>
                  <a:pt x="1574045" y="0"/>
                </a:lnTo>
                <a:cubicBezTo>
                  <a:pt x="1645304" y="0"/>
                  <a:pt x="1703070" y="57766"/>
                  <a:pt x="1703070" y="129025"/>
                </a:cubicBezTo>
                <a:lnTo>
                  <a:pt x="1703070" y="1814039"/>
                </a:lnTo>
                <a:cubicBezTo>
                  <a:pt x="1703070" y="1885298"/>
                  <a:pt x="1645304" y="1943064"/>
                  <a:pt x="1574045" y="1943064"/>
                </a:cubicBezTo>
                <a:lnTo>
                  <a:pt x="984130" y="1943064"/>
                </a:lnTo>
                <a:lnTo>
                  <a:pt x="851535" y="2176158"/>
                </a:lnTo>
                <a:lnTo>
                  <a:pt x="718940" y="1943064"/>
                </a:lnTo>
                <a:lnTo>
                  <a:pt x="129025" y="1943064"/>
                </a:lnTo>
                <a:cubicBezTo>
                  <a:pt x="57766" y="1943064"/>
                  <a:pt x="0" y="1885298"/>
                  <a:pt x="0" y="1814039"/>
                </a:cubicBezTo>
                <a:lnTo>
                  <a:pt x="0" y="129025"/>
                </a:lnTo>
                <a:cubicBezTo>
                  <a:pt x="0" y="57766"/>
                  <a:pt x="57766" y="0"/>
                  <a:pt x="129025" y="0"/>
                </a:cubicBezTo>
                <a:close/>
              </a:path>
            </a:pathLst>
          </a:cu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47758E28-766D-F540-8BC8-CB50495021A2}"/>
              </a:ext>
            </a:extLst>
          </p:cNvPr>
          <p:cNvSpPr/>
          <p:nvPr/>
        </p:nvSpPr>
        <p:spPr>
          <a:xfrm>
            <a:off x="6629400" y="1605267"/>
            <a:ext cx="1703070" cy="1440000"/>
          </a:xfrm>
          <a:custGeom>
            <a:avLst/>
            <a:gdLst>
              <a:gd name="connsiteX0" fmla="*/ 129025 w 1703070"/>
              <a:gd name="connsiteY0" fmla="*/ 0 h 2176158"/>
              <a:gd name="connsiteX1" fmla="*/ 1574045 w 1703070"/>
              <a:gd name="connsiteY1" fmla="*/ 0 h 2176158"/>
              <a:gd name="connsiteX2" fmla="*/ 1703070 w 1703070"/>
              <a:gd name="connsiteY2" fmla="*/ 129025 h 2176158"/>
              <a:gd name="connsiteX3" fmla="*/ 1703070 w 1703070"/>
              <a:gd name="connsiteY3" fmla="*/ 1814039 h 2176158"/>
              <a:gd name="connsiteX4" fmla="*/ 1574045 w 1703070"/>
              <a:gd name="connsiteY4" fmla="*/ 1943064 h 2176158"/>
              <a:gd name="connsiteX5" fmla="*/ 984130 w 1703070"/>
              <a:gd name="connsiteY5" fmla="*/ 1943064 h 2176158"/>
              <a:gd name="connsiteX6" fmla="*/ 851535 w 1703070"/>
              <a:gd name="connsiteY6" fmla="*/ 2176158 h 2176158"/>
              <a:gd name="connsiteX7" fmla="*/ 718940 w 1703070"/>
              <a:gd name="connsiteY7" fmla="*/ 1943064 h 2176158"/>
              <a:gd name="connsiteX8" fmla="*/ 129025 w 1703070"/>
              <a:gd name="connsiteY8" fmla="*/ 1943064 h 2176158"/>
              <a:gd name="connsiteX9" fmla="*/ 0 w 1703070"/>
              <a:gd name="connsiteY9" fmla="*/ 1814039 h 2176158"/>
              <a:gd name="connsiteX10" fmla="*/ 0 w 1703070"/>
              <a:gd name="connsiteY10" fmla="*/ 129025 h 2176158"/>
              <a:gd name="connsiteX11" fmla="*/ 129025 w 1703070"/>
              <a:gd name="connsiteY11" fmla="*/ 0 h 2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03070" h="2176158">
                <a:moveTo>
                  <a:pt x="129025" y="0"/>
                </a:moveTo>
                <a:lnTo>
                  <a:pt x="1574045" y="0"/>
                </a:lnTo>
                <a:cubicBezTo>
                  <a:pt x="1645304" y="0"/>
                  <a:pt x="1703070" y="57766"/>
                  <a:pt x="1703070" y="129025"/>
                </a:cubicBezTo>
                <a:lnTo>
                  <a:pt x="1703070" y="1814039"/>
                </a:lnTo>
                <a:cubicBezTo>
                  <a:pt x="1703070" y="1885298"/>
                  <a:pt x="1645304" y="1943064"/>
                  <a:pt x="1574045" y="1943064"/>
                </a:cubicBezTo>
                <a:lnTo>
                  <a:pt x="984130" y="1943064"/>
                </a:lnTo>
                <a:lnTo>
                  <a:pt x="851535" y="2176158"/>
                </a:lnTo>
                <a:lnTo>
                  <a:pt x="718940" y="1943064"/>
                </a:lnTo>
                <a:lnTo>
                  <a:pt x="129025" y="1943064"/>
                </a:lnTo>
                <a:cubicBezTo>
                  <a:pt x="57766" y="1943064"/>
                  <a:pt x="0" y="1885298"/>
                  <a:pt x="0" y="1814039"/>
                </a:cubicBezTo>
                <a:lnTo>
                  <a:pt x="0" y="129025"/>
                </a:lnTo>
                <a:cubicBezTo>
                  <a:pt x="0" y="57766"/>
                  <a:pt x="57766" y="0"/>
                  <a:pt x="129025" y="0"/>
                </a:cubicBezTo>
                <a:close/>
              </a:path>
            </a:pathLst>
          </a:cu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16764114-2E69-D047-A2E0-34B6F6624241}"/>
              </a:ext>
            </a:extLst>
          </p:cNvPr>
          <p:cNvSpPr/>
          <p:nvPr/>
        </p:nvSpPr>
        <p:spPr>
          <a:xfrm rot="10800000">
            <a:off x="3985260" y="4475023"/>
            <a:ext cx="1703070" cy="1440000"/>
          </a:xfrm>
          <a:custGeom>
            <a:avLst/>
            <a:gdLst>
              <a:gd name="connsiteX0" fmla="*/ 129025 w 1703070"/>
              <a:gd name="connsiteY0" fmla="*/ 0 h 2176158"/>
              <a:gd name="connsiteX1" fmla="*/ 1574045 w 1703070"/>
              <a:gd name="connsiteY1" fmla="*/ 0 h 2176158"/>
              <a:gd name="connsiteX2" fmla="*/ 1703070 w 1703070"/>
              <a:gd name="connsiteY2" fmla="*/ 129025 h 2176158"/>
              <a:gd name="connsiteX3" fmla="*/ 1703070 w 1703070"/>
              <a:gd name="connsiteY3" fmla="*/ 1814039 h 2176158"/>
              <a:gd name="connsiteX4" fmla="*/ 1574045 w 1703070"/>
              <a:gd name="connsiteY4" fmla="*/ 1943064 h 2176158"/>
              <a:gd name="connsiteX5" fmla="*/ 984130 w 1703070"/>
              <a:gd name="connsiteY5" fmla="*/ 1943064 h 2176158"/>
              <a:gd name="connsiteX6" fmla="*/ 851535 w 1703070"/>
              <a:gd name="connsiteY6" fmla="*/ 2176158 h 2176158"/>
              <a:gd name="connsiteX7" fmla="*/ 718940 w 1703070"/>
              <a:gd name="connsiteY7" fmla="*/ 1943064 h 2176158"/>
              <a:gd name="connsiteX8" fmla="*/ 129025 w 1703070"/>
              <a:gd name="connsiteY8" fmla="*/ 1943064 h 2176158"/>
              <a:gd name="connsiteX9" fmla="*/ 0 w 1703070"/>
              <a:gd name="connsiteY9" fmla="*/ 1814039 h 2176158"/>
              <a:gd name="connsiteX10" fmla="*/ 0 w 1703070"/>
              <a:gd name="connsiteY10" fmla="*/ 129025 h 2176158"/>
              <a:gd name="connsiteX11" fmla="*/ 129025 w 1703070"/>
              <a:gd name="connsiteY11" fmla="*/ 0 h 2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03070" h="2176158">
                <a:moveTo>
                  <a:pt x="129025" y="0"/>
                </a:moveTo>
                <a:lnTo>
                  <a:pt x="1574045" y="0"/>
                </a:lnTo>
                <a:cubicBezTo>
                  <a:pt x="1645304" y="0"/>
                  <a:pt x="1703070" y="57766"/>
                  <a:pt x="1703070" y="129025"/>
                </a:cubicBezTo>
                <a:lnTo>
                  <a:pt x="1703070" y="1814039"/>
                </a:lnTo>
                <a:cubicBezTo>
                  <a:pt x="1703070" y="1885298"/>
                  <a:pt x="1645304" y="1943064"/>
                  <a:pt x="1574045" y="1943064"/>
                </a:cubicBezTo>
                <a:lnTo>
                  <a:pt x="984130" y="1943064"/>
                </a:lnTo>
                <a:lnTo>
                  <a:pt x="851535" y="2176158"/>
                </a:lnTo>
                <a:lnTo>
                  <a:pt x="718940" y="1943064"/>
                </a:lnTo>
                <a:lnTo>
                  <a:pt x="129025" y="1943064"/>
                </a:lnTo>
                <a:cubicBezTo>
                  <a:pt x="57766" y="1943064"/>
                  <a:pt x="0" y="1885298"/>
                  <a:pt x="0" y="1814039"/>
                </a:cubicBezTo>
                <a:lnTo>
                  <a:pt x="0" y="129025"/>
                </a:lnTo>
                <a:cubicBezTo>
                  <a:pt x="0" y="57766"/>
                  <a:pt x="57766" y="0"/>
                  <a:pt x="129025" y="0"/>
                </a:cubicBezTo>
                <a:close/>
              </a:path>
            </a:pathLst>
          </a:cu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D1F4D857-4C21-E84F-848C-B59866DA9B41}"/>
              </a:ext>
            </a:extLst>
          </p:cNvPr>
          <p:cNvSpPr/>
          <p:nvPr/>
        </p:nvSpPr>
        <p:spPr>
          <a:xfrm rot="10800000">
            <a:off x="9222105" y="4787445"/>
            <a:ext cx="1703070" cy="1440000"/>
          </a:xfrm>
          <a:custGeom>
            <a:avLst/>
            <a:gdLst>
              <a:gd name="connsiteX0" fmla="*/ 129025 w 1703070"/>
              <a:gd name="connsiteY0" fmla="*/ 0 h 2176158"/>
              <a:gd name="connsiteX1" fmla="*/ 1574045 w 1703070"/>
              <a:gd name="connsiteY1" fmla="*/ 0 h 2176158"/>
              <a:gd name="connsiteX2" fmla="*/ 1703070 w 1703070"/>
              <a:gd name="connsiteY2" fmla="*/ 129025 h 2176158"/>
              <a:gd name="connsiteX3" fmla="*/ 1703070 w 1703070"/>
              <a:gd name="connsiteY3" fmla="*/ 1814039 h 2176158"/>
              <a:gd name="connsiteX4" fmla="*/ 1574045 w 1703070"/>
              <a:gd name="connsiteY4" fmla="*/ 1943064 h 2176158"/>
              <a:gd name="connsiteX5" fmla="*/ 984130 w 1703070"/>
              <a:gd name="connsiteY5" fmla="*/ 1943064 h 2176158"/>
              <a:gd name="connsiteX6" fmla="*/ 851535 w 1703070"/>
              <a:gd name="connsiteY6" fmla="*/ 2176158 h 2176158"/>
              <a:gd name="connsiteX7" fmla="*/ 718940 w 1703070"/>
              <a:gd name="connsiteY7" fmla="*/ 1943064 h 2176158"/>
              <a:gd name="connsiteX8" fmla="*/ 129025 w 1703070"/>
              <a:gd name="connsiteY8" fmla="*/ 1943064 h 2176158"/>
              <a:gd name="connsiteX9" fmla="*/ 0 w 1703070"/>
              <a:gd name="connsiteY9" fmla="*/ 1814039 h 2176158"/>
              <a:gd name="connsiteX10" fmla="*/ 0 w 1703070"/>
              <a:gd name="connsiteY10" fmla="*/ 129025 h 2176158"/>
              <a:gd name="connsiteX11" fmla="*/ 129025 w 1703070"/>
              <a:gd name="connsiteY11" fmla="*/ 0 h 2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03070" h="2176158">
                <a:moveTo>
                  <a:pt x="129025" y="0"/>
                </a:moveTo>
                <a:lnTo>
                  <a:pt x="1574045" y="0"/>
                </a:lnTo>
                <a:cubicBezTo>
                  <a:pt x="1645304" y="0"/>
                  <a:pt x="1703070" y="57766"/>
                  <a:pt x="1703070" y="129025"/>
                </a:cubicBezTo>
                <a:lnTo>
                  <a:pt x="1703070" y="1814039"/>
                </a:lnTo>
                <a:cubicBezTo>
                  <a:pt x="1703070" y="1885298"/>
                  <a:pt x="1645304" y="1943064"/>
                  <a:pt x="1574045" y="1943064"/>
                </a:cubicBezTo>
                <a:lnTo>
                  <a:pt x="984130" y="1943064"/>
                </a:lnTo>
                <a:lnTo>
                  <a:pt x="851535" y="2176158"/>
                </a:lnTo>
                <a:lnTo>
                  <a:pt x="718940" y="1943064"/>
                </a:lnTo>
                <a:lnTo>
                  <a:pt x="129025" y="1943064"/>
                </a:lnTo>
                <a:cubicBezTo>
                  <a:pt x="57766" y="1943064"/>
                  <a:pt x="0" y="1885298"/>
                  <a:pt x="0" y="1814039"/>
                </a:cubicBezTo>
                <a:lnTo>
                  <a:pt x="0" y="129025"/>
                </a:lnTo>
                <a:cubicBezTo>
                  <a:pt x="0" y="57766"/>
                  <a:pt x="57766" y="0"/>
                  <a:pt x="129025" y="0"/>
                </a:cubicBezTo>
                <a:close/>
              </a:path>
            </a:pathLst>
          </a:cu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B9B59E6-C62A-5845-A9FF-4EB1659D94D1}"/>
              </a:ext>
            </a:extLst>
          </p:cNvPr>
          <p:cNvSpPr txBox="1"/>
          <p:nvPr/>
        </p:nvSpPr>
        <p:spPr>
          <a:xfrm>
            <a:off x="3661920" y="2341549"/>
            <a:ext cx="23426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 an</a:t>
            </a:r>
            <a:endParaRPr lang="en-ID" sz="900" dirty="0">
              <a:solidFill>
                <a:srgbClr val="0A0096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E27FDB-EE0D-4B49-91E6-F83CE9ECB6A2}"/>
              </a:ext>
            </a:extLst>
          </p:cNvPr>
          <p:cNvSpPr txBox="1"/>
          <p:nvPr/>
        </p:nvSpPr>
        <p:spPr>
          <a:xfrm>
            <a:off x="3945017" y="1872292"/>
            <a:ext cx="1794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A0096"/>
                </a:solidFill>
                <a:latin typeface="Montserrat" panose="00000500000000000000" pitchFamily="2" charset="0"/>
                <a:cs typeface="Poppins Medium" pitchFamily="2" charset="77"/>
              </a:rPr>
              <a:t>DUREE DE VALIDITE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3D9A46-EF71-E74A-9C20-3B98E1CC0205}"/>
              </a:ext>
            </a:extLst>
          </p:cNvPr>
          <p:cNvSpPr txBox="1"/>
          <p:nvPr/>
        </p:nvSpPr>
        <p:spPr>
          <a:xfrm>
            <a:off x="8986946" y="2730454"/>
            <a:ext cx="2342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Sur </a:t>
            </a:r>
            <a:r>
              <a:rPr lang="en-US" sz="900" dirty="0" err="1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plusieurs</a:t>
            </a:r>
            <a:r>
              <a:rPr lang="en-US" sz="900" dirty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associations</a:t>
            </a:r>
          </a:p>
          <a:p>
            <a:pPr algn="ctr"/>
            <a:r>
              <a:rPr lang="en-US" sz="900" dirty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Président Ligue / DTR</a:t>
            </a:r>
            <a:endParaRPr lang="en-ID" sz="900" dirty="0">
              <a:solidFill>
                <a:srgbClr val="0A0096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9DCD77C-37C4-9049-B0E1-86AD408A9988}"/>
              </a:ext>
            </a:extLst>
          </p:cNvPr>
          <p:cNvSpPr txBox="1"/>
          <p:nvPr/>
        </p:nvSpPr>
        <p:spPr>
          <a:xfrm>
            <a:off x="9222105" y="2033772"/>
            <a:ext cx="1898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A0096"/>
                </a:solidFill>
                <a:latin typeface="Montserrat" panose="00000500000000000000" pitchFamily="2" charset="0"/>
                <a:cs typeface="Poppins Medium" pitchFamily="2" charset="77"/>
              </a:rPr>
              <a:t>DEROGATION EXCEPTIONNELLE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4D13A4E-72FD-5343-B839-6B6631558D31}"/>
              </a:ext>
            </a:extLst>
          </p:cNvPr>
          <p:cNvSpPr txBox="1"/>
          <p:nvPr/>
        </p:nvSpPr>
        <p:spPr>
          <a:xfrm>
            <a:off x="1117453" y="4974778"/>
            <a:ext cx="2342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Vise à </a:t>
            </a:r>
            <a:r>
              <a:rPr lang="en-US" sz="900" dirty="0" err="1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répondre</a:t>
            </a:r>
            <a:r>
              <a:rPr lang="en-US" sz="900" dirty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aux </a:t>
            </a:r>
            <a:r>
              <a:rPr lang="en-US" sz="900" dirty="0" err="1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besoins</a:t>
            </a:r>
            <a:r>
              <a:rPr lang="en-US" sz="900" dirty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des petites associations</a:t>
            </a:r>
            <a:endParaRPr lang="en-ID" sz="900" dirty="0">
              <a:solidFill>
                <a:srgbClr val="0A0096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82A5C23-E8BB-BA40-8F00-7CCE659AD24C}"/>
              </a:ext>
            </a:extLst>
          </p:cNvPr>
          <p:cNvSpPr txBox="1"/>
          <p:nvPr/>
        </p:nvSpPr>
        <p:spPr>
          <a:xfrm>
            <a:off x="1451985" y="4667001"/>
            <a:ext cx="1703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A0096"/>
                </a:solidFill>
                <a:latin typeface="Montserrat" panose="00000500000000000000" pitchFamily="2" charset="0"/>
                <a:cs typeface="Poppins Medium" pitchFamily="2" charset="77"/>
              </a:rPr>
              <a:t>ENCADREMENT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2FE2EEB-83A8-B847-956D-66216FC45249}"/>
              </a:ext>
            </a:extLst>
          </p:cNvPr>
          <p:cNvSpPr txBox="1"/>
          <p:nvPr/>
        </p:nvSpPr>
        <p:spPr>
          <a:xfrm>
            <a:off x="6342759" y="5136488"/>
            <a:ext cx="23426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À </a:t>
            </a:r>
            <a:r>
              <a:rPr lang="en-US" sz="900" dirty="0" err="1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titre</a:t>
            </a:r>
            <a:r>
              <a:rPr lang="en-US" sz="900" dirty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bénévole</a:t>
            </a:r>
            <a:r>
              <a:rPr lang="en-US" sz="900" dirty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sur les </a:t>
            </a:r>
            <a:r>
              <a:rPr lang="en-US" sz="900" dirty="0" err="1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spécificités</a:t>
            </a:r>
            <a:r>
              <a:rPr lang="en-US" sz="900" dirty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validées</a:t>
            </a:r>
            <a:endParaRPr lang="en-US" sz="900" dirty="0">
              <a:solidFill>
                <a:srgbClr val="0A0096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900" dirty="0" err="1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Délivre</a:t>
            </a:r>
            <a:r>
              <a:rPr lang="en-US" sz="900" dirty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les grades kyus</a:t>
            </a:r>
            <a:endParaRPr lang="en-ID" sz="900" dirty="0">
              <a:solidFill>
                <a:srgbClr val="0A0096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233F41A-257A-3C4A-A178-B3A21FF8E726}"/>
              </a:ext>
            </a:extLst>
          </p:cNvPr>
          <p:cNvSpPr txBox="1"/>
          <p:nvPr/>
        </p:nvSpPr>
        <p:spPr>
          <a:xfrm>
            <a:off x="6669592" y="4576736"/>
            <a:ext cx="1622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A0096"/>
                </a:solidFill>
                <a:latin typeface="Montserrat" panose="00000500000000000000" pitchFamily="2" charset="0"/>
                <a:cs typeface="Poppins Medium" pitchFamily="2" charset="77"/>
              </a:rPr>
              <a:t>AUTONOMIE PEDAGOGIQUE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8B1D01-BFDA-6B43-8C8A-3FC818A36EFE}"/>
              </a:ext>
            </a:extLst>
          </p:cNvPr>
          <p:cNvSpPr txBox="1"/>
          <p:nvPr/>
        </p:nvSpPr>
        <p:spPr>
          <a:xfrm>
            <a:off x="1734106" y="2514902"/>
            <a:ext cx="1021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" panose="00000500000000000000" pitchFamily="2" charset="0"/>
                <a:cs typeface="Poppins Medium" pitchFamily="2" charset="77"/>
              </a:rPr>
              <a:t>01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C8BB35-9DB5-CF44-82AC-AD1153BB34B4}"/>
              </a:ext>
            </a:extLst>
          </p:cNvPr>
          <p:cNvSpPr txBox="1"/>
          <p:nvPr/>
        </p:nvSpPr>
        <p:spPr>
          <a:xfrm>
            <a:off x="4323603" y="4870267"/>
            <a:ext cx="1021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02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EA63AB-31F8-824C-B13A-A7D42A485B0B}"/>
              </a:ext>
            </a:extLst>
          </p:cNvPr>
          <p:cNvSpPr txBox="1"/>
          <p:nvPr/>
        </p:nvSpPr>
        <p:spPr>
          <a:xfrm>
            <a:off x="6993188" y="1851427"/>
            <a:ext cx="1021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03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29353D-FD58-1947-80CA-F31D78F0E3F9}"/>
              </a:ext>
            </a:extLst>
          </p:cNvPr>
          <p:cNvSpPr txBox="1"/>
          <p:nvPr/>
        </p:nvSpPr>
        <p:spPr>
          <a:xfrm>
            <a:off x="9585588" y="5259323"/>
            <a:ext cx="1021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04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A779082-0605-DDD2-BB86-41AF4AEC5B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ASSISES FÉDÉRALES 2023 I MARSEILLE</a:t>
            </a:r>
          </a:p>
        </p:txBody>
      </p:sp>
    </p:spTree>
    <p:extLst>
      <p:ext uri="{BB962C8B-B14F-4D97-AF65-F5344CB8AC3E}">
        <p14:creationId xmlns:p14="http://schemas.microsoft.com/office/powerpoint/2010/main" val="374575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9" grpId="0" animBg="1"/>
      <p:bldP spid="40" grpId="0" animBg="1"/>
      <p:bldP spid="41" grpId="0" animBg="1"/>
      <p:bldP spid="42" grpId="0" animBg="1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27" grpId="0"/>
      <p:bldP spid="28" grpId="0"/>
      <p:bldP spid="29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E3F5D4A4-9D54-0E23-C344-1148AD76A1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ASSISES FÉDÉRALES 2023 I MARSEILLE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1E2833-C468-49AC-AA0C-051895552517}"/>
              </a:ext>
            </a:extLst>
          </p:cNvPr>
          <p:cNvSpPr txBox="1"/>
          <p:nvPr/>
        </p:nvSpPr>
        <p:spPr>
          <a:xfrm>
            <a:off x="567690" y="2748126"/>
            <a:ext cx="2719330" cy="2348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0A0096"/>
                </a:solidFill>
                <a:latin typeface="Montserrat" panose="00000500000000000000" pitchFamily="2" charset="0"/>
              </a:rPr>
              <a:t>Réglementation &amp; sécurité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0A0096"/>
                </a:solidFill>
                <a:latin typeface="Montserrat" panose="00000500000000000000" pitchFamily="2" charset="0"/>
              </a:rPr>
              <a:t>Les caractéristiques des publics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0A0096"/>
                </a:solidFill>
                <a:latin typeface="Montserrat" panose="00000500000000000000" pitchFamily="2" charset="0"/>
              </a:rPr>
              <a:t>Les fondamentaux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0A0096"/>
                </a:solidFill>
                <a:latin typeface="Montserrat" panose="00000500000000000000" pitchFamily="2" charset="0"/>
              </a:rPr>
              <a:t>La pédagogie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0A0096"/>
                </a:solidFill>
                <a:latin typeface="Montserrat" panose="00000500000000000000" pitchFamily="2" charset="0"/>
              </a:rPr>
              <a:t>La validation du parcours « Lutte contre les dérives » en FOAD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0A0096"/>
                </a:solidFill>
                <a:latin typeface="Montserrat" panose="00000500000000000000" pitchFamily="2" charset="0"/>
              </a:rPr>
              <a:t>Evaluation formative en FOAD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0A0096"/>
                </a:solidFill>
                <a:latin typeface="Montserrat" panose="00000500000000000000" pitchFamily="2" charset="0"/>
              </a:rPr>
              <a:t>Une présentation détaillée de la filière de formation fédérale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752ADA4-1470-4CE2-B28C-96022424541B}"/>
              </a:ext>
            </a:extLst>
          </p:cNvPr>
          <p:cNvSpPr/>
          <p:nvPr/>
        </p:nvSpPr>
        <p:spPr>
          <a:xfrm>
            <a:off x="716447" y="1218089"/>
            <a:ext cx="2116183" cy="882174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A373A80-8BB4-4B52-B73F-CB9FBE9E3DAB}"/>
              </a:ext>
            </a:extLst>
          </p:cNvPr>
          <p:cNvSpPr txBox="1"/>
          <p:nvPr/>
        </p:nvSpPr>
        <p:spPr>
          <a:xfrm>
            <a:off x="673535" y="1730507"/>
            <a:ext cx="211618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Archivo SemiBold" pitchFamily="2" charset="0"/>
              </a:rPr>
              <a:t>33 H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Archivo SemiBold" pitchFamily="2" charset="0"/>
              </a:rPr>
              <a:t>en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Archivo SemiBold" pitchFamily="2" charset="0"/>
              </a:rPr>
              <a:t> OF + 7 H FOAD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5F1CC8F-B39B-8195-B709-29C3A33359CC}"/>
              </a:ext>
            </a:extLst>
          </p:cNvPr>
          <p:cNvSpPr txBox="1"/>
          <p:nvPr/>
        </p:nvSpPr>
        <p:spPr>
          <a:xfrm>
            <a:off x="886720" y="1320409"/>
            <a:ext cx="186489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  <a:cs typeface="Archivo SemiBold" pitchFamily="2" charset="0"/>
              </a:rPr>
              <a:t>SOCLE COMMUN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DD19DDAD-80B9-9DD3-93E7-ABD5B8960B0C}"/>
              </a:ext>
            </a:extLst>
          </p:cNvPr>
          <p:cNvSpPr txBox="1"/>
          <p:nvPr/>
        </p:nvSpPr>
        <p:spPr>
          <a:xfrm>
            <a:off x="8694957" y="2840979"/>
            <a:ext cx="79687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  <a:cs typeface="Archivo SemiBold" pitchFamily="2" charset="0"/>
              </a:rPr>
              <a:t>TITRE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BCE1D57-A00F-6A15-AD4B-8A16FF1BB8EA}"/>
              </a:ext>
            </a:extLst>
          </p:cNvPr>
          <p:cNvSpPr/>
          <p:nvPr/>
        </p:nvSpPr>
        <p:spPr>
          <a:xfrm>
            <a:off x="8018556" y="2751416"/>
            <a:ext cx="464084" cy="464084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6C677459-679D-EF32-9C68-EC2DF40B94A9}"/>
              </a:ext>
            </a:extLst>
          </p:cNvPr>
          <p:cNvSpPr txBox="1"/>
          <p:nvPr/>
        </p:nvSpPr>
        <p:spPr>
          <a:xfrm>
            <a:off x="10567895" y="3102917"/>
            <a:ext cx="105641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  <a:cs typeface="Archivo SemiBold" pitchFamily="2" charset="0"/>
              </a:rPr>
              <a:t>TITRE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0051406-F76A-E04B-7D08-EAA8A4F21DE0}"/>
              </a:ext>
            </a:extLst>
          </p:cNvPr>
          <p:cNvSpPr/>
          <p:nvPr/>
        </p:nvSpPr>
        <p:spPr>
          <a:xfrm>
            <a:off x="10306726" y="2751416"/>
            <a:ext cx="464084" cy="464084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89978F5E-D89C-2202-A487-9B866EDA8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8706" y="2235177"/>
            <a:ext cx="485250" cy="48525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8B7FF98C-FE5D-75A6-04BD-051B25B963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2825" y="2235177"/>
            <a:ext cx="486180" cy="48618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46C37325-097F-9DDB-20E0-1FEE96BDA867}"/>
              </a:ext>
            </a:extLst>
          </p:cNvPr>
          <p:cNvGrpSpPr/>
          <p:nvPr/>
        </p:nvGrpSpPr>
        <p:grpSpPr>
          <a:xfrm>
            <a:off x="3620754" y="1218089"/>
            <a:ext cx="4438558" cy="882174"/>
            <a:chOff x="453616" y="1632427"/>
            <a:chExt cx="3217757" cy="882174"/>
          </a:xfrm>
        </p:grpSpPr>
        <p:sp>
          <p:nvSpPr>
            <p:cNvPr id="9" name="Rectangle: Rounded Corners 35">
              <a:extLst>
                <a:ext uri="{FF2B5EF4-FFF2-40B4-BE49-F238E27FC236}">
                  <a16:creationId xmlns:a16="http://schemas.microsoft.com/office/drawing/2014/main" id="{67696356-94A9-E155-7EDF-3714E8B29E15}"/>
                </a:ext>
              </a:extLst>
            </p:cNvPr>
            <p:cNvSpPr/>
            <p:nvPr/>
          </p:nvSpPr>
          <p:spPr>
            <a:xfrm>
              <a:off x="453616" y="1632427"/>
              <a:ext cx="3105439" cy="882174"/>
            </a:xfrm>
            <a:prstGeom prst="roundRect">
              <a:avLst>
                <a:gd name="adj" fmla="val 6281"/>
              </a:avLst>
            </a:prstGeom>
            <a:gradFill flip="none" rotWithShape="1">
              <a:gsLst>
                <a:gs pos="0">
                  <a:srgbClr val="0A0096"/>
                </a:gs>
                <a:gs pos="100000">
                  <a:schemeClr val="tx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28600" dist="1143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6" name="TextBox 55">
              <a:extLst>
                <a:ext uri="{FF2B5EF4-FFF2-40B4-BE49-F238E27FC236}">
                  <a16:creationId xmlns:a16="http://schemas.microsoft.com/office/drawing/2014/main" id="{A3BBC3C5-0238-7BBA-531C-51F451B9117E}"/>
                </a:ext>
              </a:extLst>
            </p:cNvPr>
            <p:cNvSpPr txBox="1"/>
            <p:nvPr/>
          </p:nvSpPr>
          <p:spPr>
            <a:xfrm>
              <a:off x="968994" y="2114891"/>
              <a:ext cx="2116182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Montserrat" panose="00000500000000000000" pitchFamily="2" charset="0"/>
                  <a:cs typeface="Archivo SemiBold" pitchFamily="2" charset="0"/>
                </a:rPr>
                <a:t>14 H / SOCLE</a:t>
              </a:r>
            </a:p>
          </p:txBody>
        </p: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6A44FC87-2736-92A0-6575-42A688532B33}"/>
                </a:ext>
              </a:extLst>
            </p:cNvPr>
            <p:cNvSpPr txBox="1"/>
            <p:nvPr/>
          </p:nvSpPr>
          <p:spPr>
            <a:xfrm>
              <a:off x="623889" y="1734747"/>
              <a:ext cx="304748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Montserrat" panose="00000500000000000000" pitchFamily="2" charset="0"/>
                  <a:cs typeface="Archivo SemiBold" pitchFamily="2" charset="0"/>
                </a:rPr>
                <a:t>SOCLE DE COMPETENCES SPECIFIQUES</a:t>
              </a:r>
            </a:p>
          </p:txBody>
        </p:sp>
      </p:grpSp>
      <p:sp>
        <p:nvSpPr>
          <p:cNvPr id="19" name="TextBox 27">
            <a:extLst>
              <a:ext uri="{FF2B5EF4-FFF2-40B4-BE49-F238E27FC236}">
                <a16:creationId xmlns:a16="http://schemas.microsoft.com/office/drawing/2014/main" id="{941B9A73-FCDB-65E5-3F44-185A05A4BE07}"/>
              </a:ext>
            </a:extLst>
          </p:cNvPr>
          <p:cNvSpPr txBox="1"/>
          <p:nvPr/>
        </p:nvSpPr>
        <p:spPr>
          <a:xfrm>
            <a:off x="4407912" y="2748125"/>
            <a:ext cx="2719330" cy="2094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0A0096"/>
                </a:solidFill>
                <a:latin typeface="Montserrat" panose="00000500000000000000" pitchFamily="2" charset="0"/>
              </a:rPr>
              <a:t>Eveil judo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0A0096"/>
                </a:solidFill>
                <a:latin typeface="Montserrat" panose="00000500000000000000" pitchFamily="2" charset="0"/>
              </a:rPr>
              <a:t>Ecole de judo (6/8 ans – 9/12 ans)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0A0096"/>
                </a:solidFill>
                <a:latin typeface="Montserrat" panose="00000500000000000000" pitchFamily="2" charset="0"/>
              </a:rPr>
              <a:t>Le judo ados (13/15 ans)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0A0096"/>
                </a:solidFill>
                <a:latin typeface="Montserrat" panose="00000500000000000000" pitchFamily="2" charset="0"/>
              </a:rPr>
              <a:t>Le judo adultes (16 ans et +)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0A0096"/>
                </a:solidFill>
                <a:latin typeface="Montserrat" panose="00000500000000000000" pitchFamily="2" charset="0"/>
              </a:rPr>
              <a:t>Le jujitsu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0A0096"/>
                </a:solidFill>
                <a:latin typeface="Montserrat" panose="00000500000000000000" pitchFamily="2" charset="0"/>
              </a:rPr>
              <a:t>Autres thématiques : validation stage d’été formateurs</a:t>
            </a:r>
          </a:p>
        </p:txBody>
      </p:sp>
      <p:sp>
        <p:nvSpPr>
          <p:cNvPr id="22" name="Rectangle: Rounded Corners 35">
            <a:extLst>
              <a:ext uri="{FF2B5EF4-FFF2-40B4-BE49-F238E27FC236}">
                <a16:creationId xmlns:a16="http://schemas.microsoft.com/office/drawing/2014/main" id="{FE1C1551-1259-ECFE-7B52-44D59DACF460}"/>
              </a:ext>
            </a:extLst>
          </p:cNvPr>
          <p:cNvSpPr/>
          <p:nvPr/>
        </p:nvSpPr>
        <p:spPr>
          <a:xfrm>
            <a:off x="8405859" y="1218089"/>
            <a:ext cx="2448135" cy="882174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4" name="TextBox 55">
            <a:extLst>
              <a:ext uri="{FF2B5EF4-FFF2-40B4-BE49-F238E27FC236}">
                <a16:creationId xmlns:a16="http://schemas.microsoft.com/office/drawing/2014/main" id="{F6D3EFCA-485E-FA63-6A99-696A3DB3A2A7}"/>
              </a:ext>
            </a:extLst>
          </p:cNvPr>
          <p:cNvSpPr txBox="1"/>
          <p:nvPr/>
        </p:nvSpPr>
        <p:spPr>
          <a:xfrm>
            <a:off x="8574536" y="1659176"/>
            <a:ext cx="211618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Archivo SemiBold" pitchFamily="2" charset="0"/>
              </a:rPr>
              <a:t>50 H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214341FA-0AAA-3772-7C89-B44AB8B91598}"/>
              </a:ext>
            </a:extLst>
          </p:cNvPr>
          <p:cNvSpPr txBox="1"/>
          <p:nvPr/>
        </p:nvSpPr>
        <p:spPr>
          <a:xfrm>
            <a:off x="8444637" y="1314584"/>
            <a:ext cx="240935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  <a:cs typeface="Archivo SemiBold" pitchFamily="2" charset="0"/>
              </a:rPr>
              <a:t>ALTERNANCE EN CLUB</a:t>
            </a:r>
          </a:p>
        </p:txBody>
      </p:sp>
      <p:sp>
        <p:nvSpPr>
          <p:cNvPr id="29" name="Rectangle: Rounded Corners 35">
            <a:extLst>
              <a:ext uri="{FF2B5EF4-FFF2-40B4-BE49-F238E27FC236}">
                <a16:creationId xmlns:a16="http://schemas.microsoft.com/office/drawing/2014/main" id="{B314ECD2-1B1B-5E4B-10E5-A42017C5AE9A}"/>
              </a:ext>
            </a:extLst>
          </p:cNvPr>
          <p:cNvSpPr/>
          <p:nvPr/>
        </p:nvSpPr>
        <p:spPr>
          <a:xfrm>
            <a:off x="8405860" y="2304504"/>
            <a:ext cx="2453534" cy="882174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0" name="TextBox 55">
            <a:extLst>
              <a:ext uri="{FF2B5EF4-FFF2-40B4-BE49-F238E27FC236}">
                <a16:creationId xmlns:a16="http://schemas.microsoft.com/office/drawing/2014/main" id="{69B4F049-1AEB-B1A1-BC06-5B38262AEA64}"/>
              </a:ext>
            </a:extLst>
          </p:cNvPr>
          <p:cNvSpPr txBox="1"/>
          <p:nvPr/>
        </p:nvSpPr>
        <p:spPr>
          <a:xfrm>
            <a:off x="8574536" y="2745591"/>
            <a:ext cx="211618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Archivo SemiBold" pitchFamily="2" charset="0"/>
              </a:rPr>
              <a:t>2 H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361DED96-EB4B-D0D0-6A20-AA814A2F5208}"/>
              </a:ext>
            </a:extLst>
          </p:cNvPr>
          <p:cNvSpPr txBox="1"/>
          <p:nvPr/>
        </p:nvSpPr>
        <p:spPr>
          <a:xfrm>
            <a:off x="8792301" y="2368247"/>
            <a:ext cx="16527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  <a:cs typeface="Archivo SemiBold" pitchFamily="2" charset="0"/>
              </a:rPr>
              <a:t>CERTIFICATION</a:t>
            </a:r>
          </a:p>
        </p:txBody>
      </p:sp>
      <p:sp>
        <p:nvSpPr>
          <p:cNvPr id="32" name="TextBox 27">
            <a:extLst>
              <a:ext uri="{FF2B5EF4-FFF2-40B4-BE49-F238E27FC236}">
                <a16:creationId xmlns:a16="http://schemas.microsoft.com/office/drawing/2014/main" id="{CB90B991-BBB8-3CC0-DF52-01BE9483D11D}"/>
              </a:ext>
            </a:extLst>
          </p:cNvPr>
          <p:cNvSpPr txBox="1"/>
          <p:nvPr/>
        </p:nvSpPr>
        <p:spPr>
          <a:xfrm>
            <a:off x="8574536" y="3256245"/>
            <a:ext cx="2008633" cy="82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0A0096"/>
                </a:solidFill>
                <a:latin typeface="Montserrat" panose="00000500000000000000" pitchFamily="2" charset="0"/>
              </a:rPr>
              <a:t>Technique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0A0096"/>
                </a:solidFill>
                <a:latin typeface="Montserrat" panose="00000500000000000000" pitchFamily="2" charset="0"/>
              </a:rPr>
              <a:t>Pédagogique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0A0096"/>
                </a:solidFill>
                <a:latin typeface="Montserrat" panose="00000500000000000000" pitchFamily="2" charset="0"/>
              </a:rPr>
              <a:t>Oral</a:t>
            </a:r>
          </a:p>
        </p:txBody>
      </p:sp>
      <p:sp>
        <p:nvSpPr>
          <p:cNvPr id="33" name="Rectangle: Rounded Corners 35">
            <a:extLst>
              <a:ext uri="{FF2B5EF4-FFF2-40B4-BE49-F238E27FC236}">
                <a16:creationId xmlns:a16="http://schemas.microsoft.com/office/drawing/2014/main" id="{3761AE8D-3C9F-A032-AF7A-76012BFF7E0A}"/>
              </a:ext>
            </a:extLst>
          </p:cNvPr>
          <p:cNvSpPr/>
          <p:nvPr/>
        </p:nvSpPr>
        <p:spPr>
          <a:xfrm>
            <a:off x="542925" y="5493590"/>
            <a:ext cx="11287125" cy="1242792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E95EE1CE-65C0-62B4-4054-F9A9B6A27162}"/>
              </a:ext>
            </a:extLst>
          </p:cNvPr>
          <p:cNvSpPr txBox="1"/>
          <p:nvPr/>
        </p:nvSpPr>
        <p:spPr>
          <a:xfrm>
            <a:off x="633413" y="5612814"/>
            <a:ext cx="1106894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>
                <a:solidFill>
                  <a:schemeClr val="bg1"/>
                </a:solidFill>
                <a:latin typeface="Montserrat" panose="02000505000000020004" pitchFamily="2" charset="0"/>
              </a:rPr>
              <a:t>Validation</a:t>
            </a:r>
          </a:p>
          <a:p>
            <a:pPr algn="ctr"/>
            <a:r>
              <a:rPr lang="fr-FR" sz="1400" dirty="0">
                <a:solidFill>
                  <a:schemeClr val="bg1"/>
                </a:solidFill>
                <a:latin typeface="Montserrat" panose="02000505000000020004" pitchFamily="2" charset="0"/>
              </a:rPr>
              <a:t>106 heures obligatoires (Socle commun + 1 socle spécifique + alternance.)</a:t>
            </a:r>
            <a:endParaRPr lang="fr-FR" sz="1400" b="0" i="1" dirty="0">
              <a:solidFill>
                <a:schemeClr val="bg1"/>
              </a:solidFill>
              <a:latin typeface="Montserrat" panose="02000505000000020004" pitchFamily="2" charset="0"/>
            </a:endParaRPr>
          </a:p>
          <a:p>
            <a:pPr algn="ctr"/>
            <a:r>
              <a:rPr lang="fr-FR" sz="1400" b="0" i="1" dirty="0">
                <a:solidFill>
                  <a:schemeClr val="bg1"/>
                </a:solidFill>
                <a:latin typeface="Montserrat" panose="02000505000000020004" pitchFamily="2" charset="0"/>
              </a:rPr>
              <a:t>Validation du CAF = allègement de l’UC2 du CQPMAM et de l’UC3 du BPJEPS.</a:t>
            </a:r>
          </a:p>
          <a:p>
            <a:pPr algn="ctr"/>
            <a:r>
              <a:rPr lang="fr-FR" sz="1400" b="0" i="1" dirty="0">
                <a:solidFill>
                  <a:schemeClr val="bg1"/>
                </a:solidFill>
                <a:latin typeface="Montserrat" panose="02000505000000020004" pitchFamily="2" charset="0"/>
              </a:rPr>
              <a:t>Renouvellement avec 14h sur un nouveau socle spécifique ou 20h de formation continue. (Échéance à définir)</a:t>
            </a:r>
          </a:p>
        </p:txBody>
      </p:sp>
      <p:sp>
        <p:nvSpPr>
          <p:cNvPr id="40" name="Rounded Rectangle">
            <a:extLst>
              <a:ext uri="{FF2B5EF4-FFF2-40B4-BE49-F238E27FC236}">
                <a16:creationId xmlns:a16="http://schemas.microsoft.com/office/drawing/2014/main" id="{4726C6AC-A9E1-37D1-8041-E8E9CC4234BB}"/>
              </a:ext>
            </a:extLst>
          </p:cNvPr>
          <p:cNvSpPr/>
          <p:nvPr/>
        </p:nvSpPr>
        <p:spPr>
          <a:xfrm>
            <a:off x="7522291" y="4225542"/>
            <a:ext cx="3471628" cy="1013179"/>
          </a:xfrm>
          <a:prstGeom prst="roundRect">
            <a:avLst>
              <a:gd name="adj" fmla="val 9401"/>
            </a:avLst>
          </a:prstGeom>
          <a:solidFill>
            <a:schemeClr val="bg1"/>
          </a:solidFill>
          <a:ln w="19050">
            <a:solidFill>
              <a:srgbClr val="0A0096"/>
            </a:solidFill>
            <a:miter lim="400000"/>
          </a:ln>
        </p:spPr>
        <p:txBody>
          <a:bodyPr lIns="0" tIns="0" rIns="0" bIns="0" anchor="ctr"/>
          <a:lstStyle/>
          <a:p>
            <a:endParaRPr sz="900" dirty="0"/>
          </a:p>
        </p:txBody>
      </p:sp>
      <p:pic>
        <p:nvPicPr>
          <p:cNvPr id="35" name="Graphique 34" descr="Pièces contour">
            <a:extLst>
              <a:ext uri="{FF2B5EF4-FFF2-40B4-BE49-F238E27FC236}">
                <a16:creationId xmlns:a16="http://schemas.microsoft.com/office/drawing/2014/main" id="{A90D9317-E06D-FEB8-0F7A-2C5B7483F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39178" y="4418231"/>
            <a:ext cx="605459" cy="605459"/>
          </a:xfrm>
          <a:prstGeom prst="rect">
            <a:avLst/>
          </a:prstGeom>
        </p:spPr>
      </p:pic>
      <p:sp>
        <p:nvSpPr>
          <p:cNvPr id="41" name="Cognitive computational algorithms try to mimic the human brain by analyzing text, speech, objects, and images in the way a human would, and try to give the desired result.">
            <a:extLst>
              <a:ext uri="{FF2B5EF4-FFF2-40B4-BE49-F238E27FC236}">
                <a16:creationId xmlns:a16="http://schemas.microsoft.com/office/drawing/2014/main" id="{598A29E4-FC75-E6E5-50E6-F96EC2524A2D}"/>
              </a:ext>
            </a:extLst>
          </p:cNvPr>
          <p:cNvSpPr txBox="1"/>
          <p:nvPr/>
        </p:nvSpPr>
        <p:spPr>
          <a:xfrm>
            <a:off x="8605141" y="4429487"/>
            <a:ext cx="2248853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1800">
                <a:solidFill>
                  <a:srgbClr val="535353"/>
                </a:solidFill>
                <a:latin typeface="+mn-lt"/>
                <a:ea typeface="+mn-ea"/>
                <a:cs typeface="+mn-cs"/>
                <a:sym typeface="DM Sans Regular"/>
              </a:defRPr>
            </a:lvl1pPr>
          </a:lstStyle>
          <a:p>
            <a:r>
              <a:rPr lang="fr-FR" dirty="0">
                <a:solidFill>
                  <a:srgbClr val="0A0096"/>
                </a:solidFill>
                <a:latin typeface="Montserrat" pitchFamily="2" charset="77"/>
              </a:rPr>
              <a:t>10 € / heure</a:t>
            </a:r>
          </a:p>
          <a:p>
            <a:r>
              <a:rPr lang="fr-FR" dirty="0">
                <a:solidFill>
                  <a:srgbClr val="0A0096"/>
                </a:solidFill>
                <a:latin typeface="Montserrat" pitchFamily="2" charset="77"/>
              </a:rPr>
              <a:t>560 € minimum</a:t>
            </a:r>
            <a:endParaRPr dirty="0">
              <a:solidFill>
                <a:srgbClr val="0A0096"/>
              </a:solidFill>
              <a:latin typeface="Montserrat" pitchFamily="2" charset="77"/>
            </a:endParaRPr>
          </a:p>
        </p:txBody>
      </p:sp>
      <p:sp>
        <p:nvSpPr>
          <p:cNvPr id="43" name="Signe Plus 42">
            <a:extLst>
              <a:ext uri="{FF2B5EF4-FFF2-40B4-BE49-F238E27FC236}">
                <a16:creationId xmlns:a16="http://schemas.microsoft.com/office/drawing/2014/main" id="{1EBF4A6A-DA23-39F3-44F7-EA43E0A3513F}"/>
              </a:ext>
            </a:extLst>
          </p:cNvPr>
          <p:cNvSpPr/>
          <p:nvPr/>
        </p:nvSpPr>
        <p:spPr>
          <a:xfrm>
            <a:off x="3095625" y="1557338"/>
            <a:ext cx="238484" cy="228600"/>
          </a:xfrm>
          <a:prstGeom prst="mathPlus">
            <a:avLst/>
          </a:prstGeom>
          <a:solidFill>
            <a:srgbClr val="0A00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A00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6" grpId="0" animBg="1"/>
      <p:bldP spid="56" grpId="0"/>
      <p:bldP spid="5" grpId="0"/>
      <p:bldP spid="19" grpId="0"/>
      <p:bldP spid="22" grpId="0" animBg="1"/>
      <p:bldP spid="24" grpId="0"/>
      <p:bldP spid="25" grpId="0"/>
      <p:bldP spid="29" grpId="0" animBg="1"/>
      <p:bldP spid="30" grpId="0"/>
      <p:bldP spid="31" grpId="0"/>
      <p:bldP spid="32" grpId="0"/>
      <p:bldP spid="33" grpId="0" animBg="1"/>
      <p:bldP spid="40" grpId="0" animBg="1"/>
      <p:bldP spid="41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0F65E4-12E5-2F25-DF1F-18AAF32880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6215" y="1125454"/>
            <a:ext cx="3262311" cy="385235"/>
          </a:xfrm>
        </p:spPr>
        <p:txBody>
          <a:bodyPr/>
          <a:lstStyle/>
          <a:p>
            <a:r>
              <a:rPr lang="en-US" dirty="0"/>
              <a:t>EQUIVALENCES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9805B28B-F206-16DB-FE54-40CB3C936D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ASSISES FÉDÉRALES 2023 I MARSEILLE</a:t>
            </a:r>
          </a:p>
        </p:txBody>
      </p:sp>
      <p:sp>
        <p:nvSpPr>
          <p:cNvPr id="24" name="Rectangle 36">
            <a:extLst>
              <a:ext uri="{FF2B5EF4-FFF2-40B4-BE49-F238E27FC236}">
                <a16:creationId xmlns:a16="http://schemas.microsoft.com/office/drawing/2014/main" id="{AB768308-2E8C-D046-6628-AA472C98A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1" y="2025042"/>
            <a:ext cx="3262312" cy="46102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9pPr>
          </a:lstStyle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dirty="0">
                <a:solidFill>
                  <a:srgbClr val="0A0096"/>
                </a:solidFill>
                <a:latin typeface="Montserrat" panose="00000500000000000000" pitchFamily="2" charset="0"/>
              </a:rPr>
              <a:t>CFEB</a:t>
            </a:r>
            <a:endParaRPr lang="id-ID" altLang="en-US" b="1" dirty="0">
              <a:solidFill>
                <a:srgbClr val="0A0096"/>
              </a:solidFill>
              <a:latin typeface="Montserrat" panose="000005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848BDF-2977-A9BE-A459-7019BEB11BF2}"/>
              </a:ext>
            </a:extLst>
          </p:cNvPr>
          <p:cNvSpPr/>
          <p:nvPr/>
        </p:nvSpPr>
        <p:spPr>
          <a:xfrm>
            <a:off x="146216" y="2614221"/>
            <a:ext cx="583255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>
                <a:solidFill>
                  <a:srgbClr val="0A0096"/>
                </a:solidFill>
                <a:latin typeface="Montserrat Medium" panose="00000600000000000000" pitchFamily="2" charset="0"/>
              </a:rPr>
              <a:t>Equivalence avec les CFEB en cours de validité. Les prérogatives d’encadrement sont prolongées pour la saison 2023 / 2024 qu’à la condition d’avoir justifié des 20h de formation continue avant le 31 octobre 2023</a:t>
            </a:r>
            <a:endParaRPr lang="id-ID" sz="1100" dirty="0">
              <a:solidFill>
                <a:srgbClr val="0A0096"/>
              </a:solidFill>
              <a:latin typeface="Montserrat" panose="00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AEC60DA-B4C9-A309-364B-2864C0C3F803}"/>
              </a:ext>
            </a:extLst>
          </p:cNvPr>
          <p:cNvSpPr/>
          <p:nvPr/>
        </p:nvSpPr>
        <p:spPr>
          <a:xfrm>
            <a:off x="223838" y="2200987"/>
            <a:ext cx="171450" cy="171450"/>
          </a:xfrm>
          <a:prstGeom prst="ellipse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100">
              <a:solidFill>
                <a:schemeClr val="accent6"/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Rectangle 36">
            <a:extLst>
              <a:ext uri="{FF2B5EF4-FFF2-40B4-BE49-F238E27FC236}">
                <a16:creationId xmlns:a16="http://schemas.microsoft.com/office/drawing/2014/main" id="{A385D392-4005-A6C4-D777-2E88F49D2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3" y="4808697"/>
            <a:ext cx="3262312" cy="46102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b="1" dirty="0">
                <a:solidFill>
                  <a:srgbClr val="0A0096"/>
                </a:solidFill>
                <a:latin typeface="Montserrat" panose="00000500000000000000" pitchFamily="2" charset="0"/>
              </a:rPr>
              <a:t>AS</a:t>
            </a:r>
            <a:endParaRPr lang="id-ID" altLang="en-US" b="1" dirty="0">
              <a:solidFill>
                <a:srgbClr val="0A0096"/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2549DF-64FB-11B7-BBBC-B437331CF418}"/>
              </a:ext>
            </a:extLst>
          </p:cNvPr>
          <p:cNvSpPr/>
          <p:nvPr/>
        </p:nvSpPr>
        <p:spPr>
          <a:xfrm>
            <a:off x="146217" y="5423384"/>
            <a:ext cx="541162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fr-FR" sz="1100" dirty="0">
                <a:solidFill>
                  <a:srgbClr val="0A0096"/>
                </a:solidFill>
                <a:latin typeface="Montserrat Medium" panose="00000600000000000000" pitchFamily="2" charset="0"/>
              </a:rPr>
              <a:t>Equivalence avec les Animateurs Suppléants (en cours de réflexion) sur les mêmes délais que les CFEB :</a:t>
            </a:r>
          </a:p>
          <a:p>
            <a:pPr fontAlgn="base"/>
            <a:endParaRPr lang="fr-FR" sz="1100" dirty="0">
              <a:solidFill>
                <a:srgbClr val="0A0096"/>
              </a:solidFill>
              <a:latin typeface="Montserrat Medium" panose="00000600000000000000" pitchFamily="2" charset="0"/>
            </a:endParaRPr>
          </a:p>
          <a:p>
            <a:pPr marL="742950" lvl="1" indent="-285750" fontAlgn="base">
              <a:buBlip>
                <a:blip r:embed="rId2"/>
              </a:buBlip>
            </a:pPr>
            <a:r>
              <a:rPr lang="fr-FR" sz="1100" dirty="0">
                <a:solidFill>
                  <a:srgbClr val="0A0096"/>
                </a:solidFill>
                <a:latin typeface="Montserrat Medium" panose="00000600000000000000" pitchFamily="2" charset="0"/>
              </a:rPr>
              <a:t>auront l’équivalence du socle commun du CAF</a:t>
            </a:r>
          </a:p>
          <a:p>
            <a:pPr marL="742950" lvl="1" indent="-285750" fontAlgn="base">
              <a:buBlip>
                <a:blip r:embed="rId2"/>
              </a:buBlip>
            </a:pPr>
            <a:r>
              <a:rPr lang="fr-FR" sz="1100" dirty="0">
                <a:solidFill>
                  <a:srgbClr val="0A0096"/>
                </a:solidFill>
                <a:latin typeface="Montserrat Medium" panose="00000600000000000000" pitchFamily="2" charset="0"/>
              </a:rPr>
              <a:t>Obligation de se former et de se présenter à un socle spécifique </a:t>
            </a:r>
          </a:p>
        </p:txBody>
      </p:sp>
      <p:sp>
        <p:nvSpPr>
          <p:cNvPr id="19" name="Oval 25">
            <a:extLst>
              <a:ext uri="{FF2B5EF4-FFF2-40B4-BE49-F238E27FC236}">
                <a16:creationId xmlns:a16="http://schemas.microsoft.com/office/drawing/2014/main" id="{9A912D2F-305B-A463-289F-242371BF7A57}"/>
              </a:ext>
            </a:extLst>
          </p:cNvPr>
          <p:cNvSpPr/>
          <p:nvPr/>
        </p:nvSpPr>
        <p:spPr>
          <a:xfrm>
            <a:off x="232665" y="5039209"/>
            <a:ext cx="171450" cy="171450"/>
          </a:xfrm>
          <a:prstGeom prst="ellipse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100">
              <a:solidFill>
                <a:schemeClr val="accent6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B8A33386-576A-2D57-D849-BAF0D6F47E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8" name="Espace réservé pour une image  3">
            <a:extLst>
              <a:ext uri="{FF2B5EF4-FFF2-40B4-BE49-F238E27FC236}">
                <a16:creationId xmlns:a16="http://schemas.microsoft.com/office/drawing/2014/main" id="{29380972-CF24-9A84-B355-88491C0F65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6" r="24856"/>
          <a:stretch/>
        </p:blipFill>
        <p:spPr>
          <a:xfrm>
            <a:off x="7010400" y="0"/>
            <a:ext cx="5334000" cy="6858000"/>
          </a:xfrm>
          <a:custGeom>
            <a:avLst/>
            <a:gdLst>
              <a:gd name="connsiteX0" fmla="*/ 0 w 5181600"/>
              <a:gd name="connsiteY0" fmla="*/ 0 h 4362450"/>
              <a:gd name="connsiteX1" fmla="*/ 5181600 w 5181600"/>
              <a:gd name="connsiteY1" fmla="*/ 0 h 4362450"/>
              <a:gd name="connsiteX2" fmla="*/ 5181600 w 5181600"/>
              <a:gd name="connsiteY2" fmla="*/ 4362450 h 4362450"/>
              <a:gd name="connsiteX3" fmla="*/ 0 w 518160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1600" h="4362450">
                <a:moveTo>
                  <a:pt x="0" y="0"/>
                </a:moveTo>
                <a:lnTo>
                  <a:pt x="5181600" y="0"/>
                </a:lnTo>
                <a:lnTo>
                  <a:pt x="5181600" y="4362450"/>
                </a:lnTo>
                <a:lnTo>
                  <a:pt x="0" y="436245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B04A2F-8ABA-5A92-EA05-5B44EE722674}"/>
              </a:ext>
            </a:extLst>
          </p:cNvPr>
          <p:cNvSpPr/>
          <p:nvPr/>
        </p:nvSpPr>
        <p:spPr>
          <a:xfrm>
            <a:off x="146216" y="3681424"/>
            <a:ext cx="5832553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fr-FR" sz="1100" dirty="0">
                <a:solidFill>
                  <a:srgbClr val="0A0096"/>
                </a:solidFill>
                <a:latin typeface="Montserrat Medium" panose="00000600000000000000" pitchFamily="2" charset="0"/>
              </a:rPr>
              <a:t>Durant la saison 2023 / 2024, les CFEB auront l’équivalence du socle commun du CAF. Ils devront pour continuer à enseigner la saison suivante, valider le(s) socle(s) spécifique(s) du(des) public(s) qu’ils encadrent. Pour se faire, ils pourront se présenter directement à la certification du socle concerné à titre gratuit.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32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ZoneTexte 132">
            <a:extLst>
              <a:ext uri="{FF2B5EF4-FFF2-40B4-BE49-F238E27FC236}">
                <a16:creationId xmlns:a16="http://schemas.microsoft.com/office/drawing/2014/main" id="{38D55E88-CD03-83B7-F8BE-31CD1743FFBF}"/>
              </a:ext>
            </a:extLst>
          </p:cNvPr>
          <p:cNvSpPr txBox="1"/>
          <p:nvPr/>
        </p:nvSpPr>
        <p:spPr>
          <a:xfrm>
            <a:off x="2597190" y="2954127"/>
            <a:ext cx="2393679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134" name="ZoneTexte 133">
            <a:hlinkClick r:id="rId2" action="ppaction://hlinksldjump"/>
            <a:extLst>
              <a:ext uri="{FF2B5EF4-FFF2-40B4-BE49-F238E27FC236}">
                <a16:creationId xmlns:a16="http://schemas.microsoft.com/office/drawing/2014/main" id="{7D29B401-A827-E09E-7F7B-0B5FC8ED3303}"/>
              </a:ext>
            </a:extLst>
          </p:cNvPr>
          <p:cNvSpPr txBox="1"/>
          <p:nvPr/>
        </p:nvSpPr>
        <p:spPr>
          <a:xfrm>
            <a:off x="2620661" y="3755235"/>
            <a:ext cx="2457760" cy="399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LE SUIVI : </a:t>
            </a:r>
          </a:p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REGLES ET PROCESS</a:t>
            </a:r>
          </a:p>
        </p:txBody>
      </p:sp>
      <p:sp>
        <p:nvSpPr>
          <p:cNvPr id="135" name="ZoneTexte 134">
            <a:extLst>
              <a:ext uri="{FF2B5EF4-FFF2-40B4-BE49-F238E27FC236}">
                <a16:creationId xmlns:a16="http://schemas.microsoft.com/office/drawing/2014/main" id="{FE03FA51-E0DB-742E-411F-1DD1A1E561B8}"/>
              </a:ext>
            </a:extLst>
          </p:cNvPr>
          <p:cNvSpPr txBox="1"/>
          <p:nvPr/>
        </p:nvSpPr>
        <p:spPr>
          <a:xfrm>
            <a:off x="5982409" y="2954127"/>
            <a:ext cx="2377534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4800" b="1" dirty="0">
                <a:solidFill>
                  <a:schemeClr val="bg1"/>
                </a:solidFill>
                <a:latin typeface="Montserrat" panose="00000500000000000000" pitchFamily="2" charset="0"/>
              </a:rPr>
              <a:t>4</a:t>
            </a:r>
          </a:p>
        </p:txBody>
      </p:sp>
      <p:sp>
        <p:nvSpPr>
          <p:cNvPr id="136" name="ZoneTexte 135">
            <a:extLst>
              <a:ext uri="{FF2B5EF4-FFF2-40B4-BE49-F238E27FC236}">
                <a16:creationId xmlns:a16="http://schemas.microsoft.com/office/drawing/2014/main" id="{F6A47444-91C7-A720-0604-CCF1656AF7A0}"/>
              </a:ext>
            </a:extLst>
          </p:cNvPr>
          <p:cNvSpPr txBox="1"/>
          <p:nvPr/>
        </p:nvSpPr>
        <p:spPr>
          <a:xfrm>
            <a:off x="5971431" y="3755235"/>
            <a:ext cx="2372368" cy="360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</a:rPr>
              <a:t>LA FORMATION ET LA SENSIBILISATION</a:t>
            </a:r>
          </a:p>
        </p:txBody>
      </p:sp>
      <p:sp>
        <p:nvSpPr>
          <p:cNvPr id="145" name="ZoneTexte 144">
            <a:hlinkClick r:id="rId3" action="ppaction://hlinksldjump"/>
            <a:extLst>
              <a:ext uri="{FF2B5EF4-FFF2-40B4-BE49-F238E27FC236}">
                <a16:creationId xmlns:a16="http://schemas.microsoft.com/office/drawing/2014/main" id="{D7924C89-C3AE-296E-93B5-C38B0D9C046C}"/>
              </a:ext>
            </a:extLst>
          </p:cNvPr>
          <p:cNvSpPr txBox="1"/>
          <p:nvPr/>
        </p:nvSpPr>
        <p:spPr>
          <a:xfrm>
            <a:off x="5824380" y="780097"/>
            <a:ext cx="2393679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4800" b="1" dirty="0">
                <a:solidFill>
                  <a:schemeClr val="bg1"/>
                </a:solidFill>
                <a:latin typeface="Montserrat" panose="00000500000000000000" pitchFamily="2" charset="0"/>
              </a:rPr>
              <a:t>1</a:t>
            </a: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AAF24B10-1A30-6096-A898-780335D2CEE3}"/>
              </a:ext>
            </a:extLst>
          </p:cNvPr>
          <p:cNvSpPr txBox="1"/>
          <p:nvPr/>
        </p:nvSpPr>
        <p:spPr>
          <a:xfrm>
            <a:off x="5863778" y="1674607"/>
            <a:ext cx="2457760" cy="360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</a:rPr>
              <a:t>AXES DE PRISE EN COMPTE DE LA COMMOTION CEREBRALE</a:t>
            </a: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B8F2394D-EE88-9AF1-D695-A08E9B4DFE8A}"/>
              </a:ext>
            </a:extLst>
          </p:cNvPr>
          <p:cNvSpPr txBox="1"/>
          <p:nvPr/>
        </p:nvSpPr>
        <p:spPr>
          <a:xfrm>
            <a:off x="9266091" y="800693"/>
            <a:ext cx="2393679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4800" b="1" dirty="0">
                <a:solidFill>
                  <a:schemeClr val="bg1"/>
                </a:solidFill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148" name="ZoneTexte 147">
            <a:hlinkClick r:id="rId4" action="ppaction://hlinksldjump"/>
            <a:extLst>
              <a:ext uri="{FF2B5EF4-FFF2-40B4-BE49-F238E27FC236}">
                <a16:creationId xmlns:a16="http://schemas.microsoft.com/office/drawing/2014/main" id="{6AF428F1-F77F-B5E0-4900-683A7DB65BAC}"/>
              </a:ext>
            </a:extLst>
          </p:cNvPr>
          <p:cNvSpPr txBox="1"/>
          <p:nvPr/>
        </p:nvSpPr>
        <p:spPr>
          <a:xfrm>
            <a:off x="9266091" y="1681779"/>
            <a:ext cx="2457760" cy="360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</a:rPr>
              <a:t>PRINCIPES DU PROTOCOLE COMMOTION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24CC4E-E59A-48C0-5605-A6DA3DA49F31}"/>
              </a:ext>
            </a:extLst>
          </p:cNvPr>
          <p:cNvSpPr txBox="1"/>
          <p:nvPr/>
        </p:nvSpPr>
        <p:spPr>
          <a:xfrm>
            <a:off x="1899052" y="373066"/>
            <a:ext cx="99393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sz="800" b="1" spc="300" dirty="0">
                <a:solidFill>
                  <a:schemeClr val="bg1"/>
                </a:solidFill>
                <a:latin typeface="Montserrat" panose="00000500000000000000" pitchFamily="2" charset="0"/>
              </a:rPr>
              <a:t>ASSISES FÉDÉRALES 2023 I MARSEILLE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5C874B-9865-138F-F153-C2224AEEAC1F}"/>
              </a:ext>
            </a:extLst>
          </p:cNvPr>
          <p:cNvSpPr txBox="1"/>
          <p:nvPr/>
        </p:nvSpPr>
        <p:spPr>
          <a:xfrm>
            <a:off x="9335339" y="3043136"/>
            <a:ext cx="2377534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4800" b="1" dirty="0">
                <a:solidFill>
                  <a:schemeClr val="bg1"/>
                </a:solidFill>
                <a:latin typeface="Montserrat" panose="00000500000000000000" pitchFamily="2" charset="0"/>
              </a:rPr>
              <a:t>5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A9EC7A1-3EFD-08B0-2898-6D545A52EC4B}"/>
              </a:ext>
            </a:extLst>
          </p:cNvPr>
          <p:cNvSpPr txBox="1"/>
          <p:nvPr/>
        </p:nvSpPr>
        <p:spPr>
          <a:xfrm>
            <a:off x="9351483" y="3865982"/>
            <a:ext cx="2372368" cy="1744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</a:rPr>
              <a:t>QUESTIONS / ECHANGES</a:t>
            </a:r>
          </a:p>
        </p:txBody>
      </p:sp>
    </p:spTree>
    <p:extLst>
      <p:ext uri="{BB962C8B-B14F-4D97-AF65-F5344CB8AC3E}">
        <p14:creationId xmlns:p14="http://schemas.microsoft.com/office/powerpoint/2010/main" val="1953878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1">
            <a:extLst>
              <a:ext uri="{FF2B5EF4-FFF2-40B4-BE49-F238E27FC236}">
                <a16:creationId xmlns:a16="http://schemas.microsoft.com/office/drawing/2014/main" id="{85C586B3-8B7F-2CD3-768C-34850C0CA967}"/>
              </a:ext>
            </a:extLst>
          </p:cNvPr>
          <p:cNvSpPr/>
          <p:nvPr/>
        </p:nvSpPr>
        <p:spPr>
          <a:xfrm rot="10800000">
            <a:off x="4014830" y="4145894"/>
            <a:ext cx="1703070" cy="2176158"/>
          </a:xfrm>
          <a:custGeom>
            <a:avLst/>
            <a:gdLst>
              <a:gd name="connsiteX0" fmla="*/ 129025 w 1703070"/>
              <a:gd name="connsiteY0" fmla="*/ 0 h 2176158"/>
              <a:gd name="connsiteX1" fmla="*/ 1574045 w 1703070"/>
              <a:gd name="connsiteY1" fmla="*/ 0 h 2176158"/>
              <a:gd name="connsiteX2" fmla="*/ 1703070 w 1703070"/>
              <a:gd name="connsiteY2" fmla="*/ 129025 h 2176158"/>
              <a:gd name="connsiteX3" fmla="*/ 1703070 w 1703070"/>
              <a:gd name="connsiteY3" fmla="*/ 1814039 h 2176158"/>
              <a:gd name="connsiteX4" fmla="*/ 1574045 w 1703070"/>
              <a:gd name="connsiteY4" fmla="*/ 1943064 h 2176158"/>
              <a:gd name="connsiteX5" fmla="*/ 984130 w 1703070"/>
              <a:gd name="connsiteY5" fmla="*/ 1943064 h 2176158"/>
              <a:gd name="connsiteX6" fmla="*/ 851535 w 1703070"/>
              <a:gd name="connsiteY6" fmla="*/ 2176158 h 2176158"/>
              <a:gd name="connsiteX7" fmla="*/ 718940 w 1703070"/>
              <a:gd name="connsiteY7" fmla="*/ 1943064 h 2176158"/>
              <a:gd name="connsiteX8" fmla="*/ 129025 w 1703070"/>
              <a:gd name="connsiteY8" fmla="*/ 1943064 h 2176158"/>
              <a:gd name="connsiteX9" fmla="*/ 0 w 1703070"/>
              <a:gd name="connsiteY9" fmla="*/ 1814039 h 2176158"/>
              <a:gd name="connsiteX10" fmla="*/ 0 w 1703070"/>
              <a:gd name="connsiteY10" fmla="*/ 129025 h 2176158"/>
              <a:gd name="connsiteX11" fmla="*/ 129025 w 1703070"/>
              <a:gd name="connsiteY11" fmla="*/ 0 h 2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03070" h="2176158">
                <a:moveTo>
                  <a:pt x="129025" y="0"/>
                </a:moveTo>
                <a:lnTo>
                  <a:pt x="1574045" y="0"/>
                </a:lnTo>
                <a:cubicBezTo>
                  <a:pt x="1645304" y="0"/>
                  <a:pt x="1703070" y="57766"/>
                  <a:pt x="1703070" y="129025"/>
                </a:cubicBezTo>
                <a:lnTo>
                  <a:pt x="1703070" y="1814039"/>
                </a:lnTo>
                <a:cubicBezTo>
                  <a:pt x="1703070" y="1885298"/>
                  <a:pt x="1645304" y="1943064"/>
                  <a:pt x="1574045" y="1943064"/>
                </a:cubicBezTo>
                <a:lnTo>
                  <a:pt x="984130" y="1943064"/>
                </a:lnTo>
                <a:lnTo>
                  <a:pt x="851535" y="2176158"/>
                </a:lnTo>
                <a:lnTo>
                  <a:pt x="718940" y="1943064"/>
                </a:lnTo>
                <a:lnTo>
                  <a:pt x="129025" y="1943064"/>
                </a:lnTo>
                <a:cubicBezTo>
                  <a:pt x="57766" y="1943064"/>
                  <a:pt x="0" y="1885298"/>
                  <a:pt x="0" y="1814039"/>
                </a:cubicBezTo>
                <a:lnTo>
                  <a:pt x="0" y="129025"/>
                </a:lnTo>
                <a:cubicBezTo>
                  <a:pt x="0" y="57766"/>
                  <a:pt x="57766" y="0"/>
                  <a:pt x="129025" y="0"/>
                </a:cubicBezTo>
                <a:close/>
              </a:path>
            </a:pathLst>
          </a:cu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6487AE2-9496-C340-AC07-4BF3E7EADCE1}"/>
              </a:ext>
            </a:extLst>
          </p:cNvPr>
          <p:cNvCxnSpPr>
            <a:cxnSpLocks/>
            <a:stCxn id="31" idx="6"/>
            <a:endCxn id="33" idx="2"/>
          </p:cNvCxnSpPr>
          <p:nvPr/>
        </p:nvCxnSpPr>
        <p:spPr>
          <a:xfrm>
            <a:off x="834511" y="3925549"/>
            <a:ext cx="1052297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05BF97E9-B701-744B-9CE4-5A9EB658D2C4}"/>
              </a:ext>
            </a:extLst>
          </p:cNvPr>
          <p:cNvSpPr/>
          <p:nvPr/>
        </p:nvSpPr>
        <p:spPr>
          <a:xfrm>
            <a:off x="623887" y="3820237"/>
            <a:ext cx="210624" cy="210624"/>
          </a:xfrm>
          <a:prstGeom prst="ellipse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97046CC-5D76-3448-ABAA-F1AADB87A57F}"/>
              </a:ext>
            </a:extLst>
          </p:cNvPr>
          <p:cNvSpPr/>
          <p:nvPr/>
        </p:nvSpPr>
        <p:spPr>
          <a:xfrm>
            <a:off x="11357489" y="3820237"/>
            <a:ext cx="210624" cy="210624"/>
          </a:xfrm>
          <a:prstGeom prst="ellipse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4B1E86A9-CC48-F84C-9A5A-971D8F21F21D}"/>
              </a:ext>
            </a:extLst>
          </p:cNvPr>
          <p:cNvSpPr/>
          <p:nvPr/>
        </p:nvSpPr>
        <p:spPr>
          <a:xfrm>
            <a:off x="1428750" y="1605267"/>
            <a:ext cx="1703070" cy="2176158"/>
          </a:xfrm>
          <a:custGeom>
            <a:avLst/>
            <a:gdLst>
              <a:gd name="connsiteX0" fmla="*/ 129025 w 1703070"/>
              <a:gd name="connsiteY0" fmla="*/ 0 h 2176158"/>
              <a:gd name="connsiteX1" fmla="*/ 1574045 w 1703070"/>
              <a:gd name="connsiteY1" fmla="*/ 0 h 2176158"/>
              <a:gd name="connsiteX2" fmla="*/ 1703070 w 1703070"/>
              <a:gd name="connsiteY2" fmla="*/ 129025 h 2176158"/>
              <a:gd name="connsiteX3" fmla="*/ 1703070 w 1703070"/>
              <a:gd name="connsiteY3" fmla="*/ 1814039 h 2176158"/>
              <a:gd name="connsiteX4" fmla="*/ 1574045 w 1703070"/>
              <a:gd name="connsiteY4" fmla="*/ 1943064 h 2176158"/>
              <a:gd name="connsiteX5" fmla="*/ 984130 w 1703070"/>
              <a:gd name="connsiteY5" fmla="*/ 1943064 h 2176158"/>
              <a:gd name="connsiteX6" fmla="*/ 851535 w 1703070"/>
              <a:gd name="connsiteY6" fmla="*/ 2176158 h 2176158"/>
              <a:gd name="connsiteX7" fmla="*/ 718940 w 1703070"/>
              <a:gd name="connsiteY7" fmla="*/ 1943064 h 2176158"/>
              <a:gd name="connsiteX8" fmla="*/ 129025 w 1703070"/>
              <a:gd name="connsiteY8" fmla="*/ 1943064 h 2176158"/>
              <a:gd name="connsiteX9" fmla="*/ 0 w 1703070"/>
              <a:gd name="connsiteY9" fmla="*/ 1814039 h 2176158"/>
              <a:gd name="connsiteX10" fmla="*/ 0 w 1703070"/>
              <a:gd name="connsiteY10" fmla="*/ 129025 h 2176158"/>
              <a:gd name="connsiteX11" fmla="*/ 129025 w 1703070"/>
              <a:gd name="connsiteY11" fmla="*/ 0 h 2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03070" h="2176158">
                <a:moveTo>
                  <a:pt x="129025" y="0"/>
                </a:moveTo>
                <a:lnTo>
                  <a:pt x="1574045" y="0"/>
                </a:lnTo>
                <a:cubicBezTo>
                  <a:pt x="1645304" y="0"/>
                  <a:pt x="1703070" y="57766"/>
                  <a:pt x="1703070" y="129025"/>
                </a:cubicBezTo>
                <a:lnTo>
                  <a:pt x="1703070" y="1814039"/>
                </a:lnTo>
                <a:cubicBezTo>
                  <a:pt x="1703070" y="1885298"/>
                  <a:pt x="1645304" y="1943064"/>
                  <a:pt x="1574045" y="1943064"/>
                </a:cubicBezTo>
                <a:lnTo>
                  <a:pt x="984130" y="1943064"/>
                </a:lnTo>
                <a:lnTo>
                  <a:pt x="851535" y="2176158"/>
                </a:lnTo>
                <a:lnTo>
                  <a:pt x="718940" y="1943064"/>
                </a:lnTo>
                <a:lnTo>
                  <a:pt x="129025" y="1943064"/>
                </a:lnTo>
                <a:cubicBezTo>
                  <a:pt x="57766" y="1943064"/>
                  <a:pt x="0" y="1885298"/>
                  <a:pt x="0" y="1814039"/>
                </a:cubicBezTo>
                <a:lnTo>
                  <a:pt x="0" y="129025"/>
                </a:lnTo>
                <a:cubicBezTo>
                  <a:pt x="0" y="57766"/>
                  <a:pt x="57766" y="0"/>
                  <a:pt x="129025" y="0"/>
                </a:cubicBezTo>
                <a:close/>
              </a:path>
            </a:pathLst>
          </a:cu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47758E28-766D-F540-8BC8-CB50495021A2}"/>
              </a:ext>
            </a:extLst>
          </p:cNvPr>
          <p:cNvSpPr/>
          <p:nvPr/>
        </p:nvSpPr>
        <p:spPr>
          <a:xfrm>
            <a:off x="6629400" y="1605267"/>
            <a:ext cx="1703070" cy="2176158"/>
          </a:xfrm>
          <a:custGeom>
            <a:avLst/>
            <a:gdLst>
              <a:gd name="connsiteX0" fmla="*/ 129025 w 1703070"/>
              <a:gd name="connsiteY0" fmla="*/ 0 h 2176158"/>
              <a:gd name="connsiteX1" fmla="*/ 1574045 w 1703070"/>
              <a:gd name="connsiteY1" fmla="*/ 0 h 2176158"/>
              <a:gd name="connsiteX2" fmla="*/ 1703070 w 1703070"/>
              <a:gd name="connsiteY2" fmla="*/ 129025 h 2176158"/>
              <a:gd name="connsiteX3" fmla="*/ 1703070 w 1703070"/>
              <a:gd name="connsiteY3" fmla="*/ 1814039 h 2176158"/>
              <a:gd name="connsiteX4" fmla="*/ 1574045 w 1703070"/>
              <a:gd name="connsiteY4" fmla="*/ 1943064 h 2176158"/>
              <a:gd name="connsiteX5" fmla="*/ 984130 w 1703070"/>
              <a:gd name="connsiteY5" fmla="*/ 1943064 h 2176158"/>
              <a:gd name="connsiteX6" fmla="*/ 851535 w 1703070"/>
              <a:gd name="connsiteY6" fmla="*/ 2176158 h 2176158"/>
              <a:gd name="connsiteX7" fmla="*/ 718940 w 1703070"/>
              <a:gd name="connsiteY7" fmla="*/ 1943064 h 2176158"/>
              <a:gd name="connsiteX8" fmla="*/ 129025 w 1703070"/>
              <a:gd name="connsiteY8" fmla="*/ 1943064 h 2176158"/>
              <a:gd name="connsiteX9" fmla="*/ 0 w 1703070"/>
              <a:gd name="connsiteY9" fmla="*/ 1814039 h 2176158"/>
              <a:gd name="connsiteX10" fmla="*/ 0 w 1703070"/>
              <a:gd name="connsiteY10" fmla="*/ 129025 h 2176158"/>
              <a:gd name="connsiteX11" fmla="*/ 129025 w 1703070"/>
              <a:gd name="connsiteY11" fmla="*/ 0 h 2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03070" h="2176158">
                <a:moveTo>
                  <a:pt x="129025" y="0"/>
                </a:moveTo>
                <a:lnTo>
                  <a:pt x="1574045" y="0"/>
                </a:lnTo>
                <a:cubicBezTo>
                  <a:pt x="1645304" y="0"/>
                  <a:pt x="1703070" y="57766"/>
                  <a:pt x="1703070" y="129025"/>
                </a:cubicBezTo>
                <a:lnTo>
                  <a:pt x="1703070" y="1814039"/>
                </a:lnTo>
                <a:cubicBezTo>
                  <a:pt x="1703070" y="1885298"/>
                  <a:pt x="1645304" y="1943064"/>
                  <a:pt x="1574045" y="1943064"/>
                </a:cubicBezTo>
                <a:lnTo>
                  <a:pt x="984130" y="1943064"/>
                </a:lnTo>
                <a:lnTo>
                  <a:pt x="851535" y="2176158"/>
                </a:lnTo>
                <a:lnTo>
                  <a:pt x="718940" y="1943064"/>
                </a:lnTo>
                <a:lnTo>
                  <a:pt x="129025" y="1943064"/>
                </a:lnTo>
                <a:cubicBezTo>
                  <a:pt x="57766" y="1943064"/>
                  <a:pt x="0" y="1885298"/>
                  <a:pt x="0" y="1814039"/>
                </a:cubicBezTo>
                <a:lnTo>
                  <a:pt x="0" y="129025"/>
                </a:lnTo>
                <a:cubicBezTo>
                  <a:pt x="0" y="57766"/>
                  <a:pt x="57766" y="0"/>
                  <a:pt x="129025" y="0"/>
                </a:cubicBezTo>
                <a:close/>
              </a:path>
            </a:pathLst>
          </a:cu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D1F4D857-4C21-E84F-848C-B59866DA9B41}"/>
              </a:ext>
            </a:extLst>
          </p:cNvPr>
          <p:cNvSpPr/>
          <p:nvPr/>
        </p:nvSpPr>
        <p:spPr>
          <a:xfrm rot="10800000">
            <a:off x="9436707" y="4010973"/>
            <a:ext cx="1703070" cy="2176158"/>
          </a:xfrm>
          <a:custGeom>
            <a:avLst/>
            <a:gdLst>
              <a:gd name="connsiteX0" fmla="*/ 129025 w 1703070"/>
              <a:gd name="connsiteY0" fmla="*/ 0 h 2176158"/>
              <a:gd name="connsiteX1" fmla="*/ 1574045 w 1703070"/>
              <a:gd name="connsiteY1" fmla="*/ 0 h 2176158"/>
              <a:gd name="connsiteX2" fmla="*/ 1703070 w 1703070"/>
              <a:gd name="connsiteY2" fmla="*/ 129025 h 2176158"/>
              <a:gd name="connsiteX3" fmla="*/ 1703070 w 1703070"/>
              <a:gd name="connsiteY3" fmla="*/ 1814039 h 2176158"/>
              <a:gd name="connsiteX4" fmla="*/ 1574045 w 1703070"/>
              <a:gd name="connsiteY4" fmla="*/ 1943064 h 2176158"/>
              <a:gd name="connsiteX5" fmla="*/ 984130 w 1703070"/>
              <a:gd name="connsiteY5" fmla="*/ 1943064 h 2176158"/>
              <a:gd name="connsiteX6" fmla="*/ 851535 w 1703070"/>
              <a:gd name="connsiteY6" fmla="*/ 2176158 h 2176158"/>
              <a:gd name="connsiteX7" fmla="*/ 718940 w 1703070"/>
              <a:gd name="connsiteY7" fmla="*/ 1943064 h 2176158"/>
              <a:gd name="connsiteX8" fmla="*/ 129025 w 1703070"/>
              <a:gd name="connsiteY8" fmla="*/ 1943064 h 2176158"/>
              <a:gd name="connsiteX9" fmla="*/ 0 w 1703070"/>
              <a:gd name="connsiteY9" fmla="*/ 1814039 h 2176158"/>
              <a:gd name="connsiteX10" fmla="*/ 0 w 1703070"/>
              <a:gd name="connsiteY10" fmla="*/ 129025 h 2176158"/>
              <a:gd name="connsiteX11" fmla="*/ 129025 w 1703070"/>
              <a:gd name="connsiteY11" fmla="*/ 0 h 2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03070" h="2176158">
                <a:moveTo>
                  <a:pt x="129025" y="0"/>
                </a:moveTo>
                <a:lnTo>
                  <a:pt x="1574045" y="0"/>
                </a:lnTo>
                <a:cubicBezTo>
                  <a:pt x="1645304" y="0"/>
                  <a:pt x="1703070" y="57766"/>
                  <a:pt x="1703070" y="129025"/>
                </a:cubicBezTo>
                <a:lnTo>
                  <a:pt x="1703070" y="1814039"/>
                </a:lnTo>
                <a:cubicBezTo>
                  <a:pt x="1703070" y="1885298"/>
                  <a:pt x="1645304" y="1943064"/>
                  <a:pt x="1574045" y="1943064"/>
                </a:cubicBezTo>
                <a:lnTo>
                  <a:pt x="984130" y="1943064"/>
                </a:lnTo>
                <a:lnTo>
                  <a:pt x="851535" y="2176158"/>
                </a:lnTo>
                <a:lnTo>
                  <a:pt x="718940" y="1943064"/>
                </a:lnTo>
                <a:lnTo>
                  <a:pt x="129025" y="1943064"/>
                </a:lnTo>
                <a:cubicBezTo>
                  <a:pt x="57766" y="1943064"/>
                  <a:pt x="0" y="1885298"/>
                  <a:pt x="0" y="1814039"/>
                </a:cubicBezTo>
                <a:lnTo>
                  <a:pt x="0" y="129025"/>
                </a:lnTo>
                <a:cubicBezTo>
                  <a:pt x="0" y="57766"/>
                  <a:pt x="57766" y="0"/>
                  <a:pt x="129025" y="0"/>
                </a:cubicBezTo>
                <a:close/>
              </a:path>
            </a:pathLst>
          </a:cu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3D9A46-EF71-E74A-9C20-3B98E1CC0205}"/>
              </a:ext>
            </a:extLst>
          </p:cNvPr>
          <p:cNvSpPr txBox="1"/>
          <p:nvPr/>
        </p:nvSpPr>
        <p:spPr>
          <a:xfrm>
            <a:off x="8679955" y="2481854"/>
            <a:ext cx="28415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- Formation au protocole</a:t>
            </a:r>
          </a:p>
          <a:p>
            <a:pPr marL="285750" indent="-285750">
              <a:buFontTx/>
              <a:buChar char="-"/>
            </a:pPr>
            <a:r>
              <a:rPr lang="fr-FR" dirty="0"/>
              <a:t>Formation obligatoire à la détection</a:t>
            </a:r>
          </a:p>
          <a:p>
            <a:pPr marL="285750" indent="-285750">
              <a:buFontTx/>
              <a:buChar char="-"/>
            </a:pPr>
            <a:r>
              <a:rPr lang="fr-FR" dirty="0"/>
              <a:t>Communication et sensibilisation du public judo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9DCD77C-37C4-9049-B0E1-86AD408A9988}"/>
              </a:ext>
            </a:extLst>
          </p:cNvPr>
          <p:cNvSpPr txBox="1"/>
          <p:nvPr/>
        </p:nvSpPr>
        <p:spPr>
          <a:xfrm>
            <a:off x="9176706" y="1637878"/>
            <a:ext cx="19585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A0096"/>
                </a:solidFill>
                <a:latin typeface="Montserrat" panose="00000500000000000000" pitchFamily="2" charset="0"/>
                <a:cs typeface="Poppins Medium" pitchFamily="2" charset="77"/>
              </a:rPr>
              <a:t>FORMATION INFORMATION </a:t>
            </a:r>
          </a:p>
          <a:p>
            <a:pPr algn="ctr"/>
            <a:r>
              <a:rPr lang="en-US" sz="1400" b="1" dirty="0">
                <a:solidFill>
                  <a:srgbClr val="0A0096"/>
                </a:solidFill>
                <a:latin typeface="Montserrat" panose="00000500000000000000" pitchFamily="2" charset="0"/>
                <a:cs typeface="Poppins Medium" pitchFamily="2" charset="77"/>
              </a:rPr>
              <a:t>COMMUNICATION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4D13A4E-72FD-5343-B839-6B6631558D31}"/>
              </a:ext>
            </a:extLst>
          </p:cNvPr>
          <p:cNvSpPr txBox="1"/>
          <p:nvPr/>
        </p:nvSpPr>
        <p:spPr>
          <a:xfrm>
            <a:off x="3809700" y="2470733"/>
            <a:ext cx="20470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- Protocole et procédures définis par le commission médicale (tests normés – conduites à tenir)</a:t>
            </a:r>
            <a:endParaRPr lang="fr-FR" sz="1400" dirty="0">
              <a:solidFill>
                <a:srgbClr val="FF0000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82A5C23-E8BB-BA40-8F00-7CCE659AD24C}"/>
              </a:ext>
            </a:extLst>
          </p:cNvPr>
          <p:cNvSpPr txBox="1"/>
          <p:nvPr/>
        </p:nvSpPr>
        <p:spPr>
          <a:xfrm>
            <a:off x="3976055" y="1624027"/>
            <a:ext cx="1703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A0096"/>
                </a:solidFill>
                <a:latin typeface="Montserrat" panose="00000500000000000000" pitchFamily="2" charset="0"/>
                <a:cs typeface="Poppins Medium" pitchFamily="2" charset="77"/>
              </a:rPr>
              <a:t>APPLICATION DU PROTOCOLE COMMOTION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8B1D01-BFDA-6B43-8C8A-3FC818A36EFE}"/>
              </a:ext>
            </a:extLst>
          </p:cNvPr>
          <p:cNvSpPr txBox="1"/>
          <p:nvPr/>
        </p:nvSpPr>
        <p:spPr>
          <a:xfrm>
            <a:off x="1734106" y="2514902"/>
            <a:ext cx="1021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" panose="00000500000000000000" pitchFamily="2" charset="0"/>
                <a:cs typeface="Poppins Medium" pitchFamily="2" charset="77"/>
              </a:rPr>
              <a:t>01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EA63AB-31F8-824C-B13A-A7D42A485B0B}"/>
              </a:ext>
            </a:extLst>
          </p:cNvPr>
          <p:cNvSpPr txBox="1"/>
          <p:nvPr/>
        </p:nvSpPr>
        <p:spPr>
          <a:xfrm>
            <a:off x="6976885" y="2505007"/>
            <a:ext cx="1021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03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29353D-FD58-1947-80CA-F31D78F0E3F9}"/>
              </a:ext>
            </a:extLst>
          </p:cNvPr>
          <p:cNvSpPr txBox="1"/>
          <p:nvPr/>
        </p:nvSpPr>
        <p:spPr>
          <a:xfrm>
            <a:off x="9800190" y="5219009"/>
            <a:ext cx="1021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04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A779082-0605-DDD2-BB86-41AF4AEC5B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ASSISES FÉDÉRALES 2023 I MARSEILLE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C8BB35-9DB5-CF44-82AC-AD1153BB34B4}"/>
              </a:ext>
            </a:extLst>
          </p:cNvPr>
          <p:cNvSpPr txBox="1"/>
          <p:nvPr/>
        </p:nvSpPr>
        <p:spPr>
          <a:xfrm>
            <a:off x="4294779" y="5280704"/>
            <a:ext cx="1021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  <a:hlinkClick r:id="rId2"/>
              </a:rPr>
              <a:t>02</a:t>
            </a:r>
            <a:endParaRPr lang="en-US" sz="4800" dirty="0">
              <a:solidFill>
                <a:schemeClr val="bg1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3" name="TextBox 50">
            <a:extLst>
              <a:ext uri="{FF2B5EF4-FFF2-40B4-BE49-F238E27FC236}">
                <a16:creationId xmlns:a16="http://schemas.microsoft.com/office/drawing/2014/main" id="{198FFF6B-2550-4F40-BB7C-B8FFF72A32EA}"/>
              </a:ext>
            </a:extLst>
          </p:cNvPr>
          <p:cNvSpPr txBox="1"/>
          <p:nvPr/>
        </p:nvSpPr>
        <p:spPr>
          <a:xfrm>
            <a:off x="6166101" y="5019792"/>
            <a:ext cx="271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- Gestion informatique nationale</a:t>
            </a:r>
          </a:p>
          <a:p>
            <a:r>
              <a:rPr lang="fr-FR" dirty="0"/>
              <a:t>- Autorisation médicale de reprise de l’activité.</a:t>
            </a:r>
          </a:p>
        </p:txBody>
      </p:sp>
      <p:sp>
        <p:nvSpPr>
          <p:cNvPr id="5" name="TextBox 51">
            <a:extLst>
              <a:ext uri="{FF2B5EF4-FFF2-40B4-BE49-F238E27FC236}">
                <a16:creationId xmlns:a16="http://schemas.microsoft.com/office/drawing/2014/main" id="{3466EA0B-6164-956C-A839-68B8C58BF066}"/>
              </a:ext>
            </a:extLst>
          </p:cNvPr>
          <p:cNvSpPr txBox="1"/>
          <p:nvPr/>
        </p:nvSpPr>
        <p:spPr>
          <a:xfrm>
            <a:off x="6751176" y="4381015"/>
            <a:ext cx="1622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A0096"/>
                </a:solidFill>
                <a:latin typeface="Montserrat" panose="00000500000000000000" pitchFamily="2" charset="0"/>
                <a:cs typeface="Poppins Medium" pitchFamily="2" charset="77"/>
              </a:rPr>
              <a:t>SUIVI DES COMMOTIONS</a:t>
            </a:r>
          </a:p>
        </p:txBody>
      </p:sp>
      <p:sp>
        <p:nvSpPr>
          <p:cNvPr id="7" name="TextBox 54">
            <a:extLst>
              <a:ext uri="{FF2B5EF4-FFF2-40B4-BE49-F238E27FC236}">
                <a16:creationId xmlns:a16="http://schemas.microsoft.com/office/drawing/2014/main" id="{E3FA0B74-4B59-21E7-C417-8A4613284914}"/>
              </a:ext>
            </a:extLst>
          </p:cNvPr>
          <p:cNvSpPr txBox="1"/>
          <p:nvPr/>
        </p:nvSpPr>
        <p:spPr>
          <a:xfrm>
            <a:off x="997459" y="5080672"/>
            <a:ext cx="2368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Sensibilisation des acteurs : Educateurs, organisateurs, etc… </a:t>
            </a:r>
          </a:p>
          <a:p>
            <a:pPr algn="ctr"/>
            <a:endParaRPr lang="fr-FR" sz="1400" dirty="0">
              <a:solidFill>
                <a:srgbClr val="0A0096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55">
            <a:extLst>
              <a:ext uri="{FF2B5EF4-FFF2-40B4-BE49-F238E27FC236}">
                <a16:creationId xmlns:a16="http://schemas.microsoft.com/office/drawing/2014/main" id="{2D3046D1-DFCF-646C-1A79-AFC9664CC17A}"/>
              </a:ext>
            </a:extLst>
          </p:cNvPr>
          <p:cNvSpPr txBox="1"/>
          <p:nvPr/>
        </p:nvSpPr>
        <p:spPr>
          <a:xfrm>
            <a:off x="1285765" y="4111104"/>
            <a:ext cx="19789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A0096"/>
                </a:solidFill>
                <a:latin typeface="Montserrat" panose="00000500000000000000" pitchFamily="2" charset="0"/>
                <a:cs typeface="Poppins Medium" pitchFamily="2" charset="77"/>
              </a:rPr>
              <a:t>DETECTION D’UNE SUSPICION DE COMMOTION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CC5472DE-AF2E-6D57-F586-C6E92455A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5073" y="1670449"/>
            <a:ext cx="700329" cy="700329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33E16E16-9949-5ED0-A082-3EE639F07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58439" y="4496124"/>
            <a:ext cx="615849" cy="615849"/>
          </a:xfrm>
          <a:prstGeom prst="rect">
            <a:avLst/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2DFBF1EC-81C6-6C21-6BC4-2B45257C49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77888" y="1715572"/>
            <a:ext cx="645311" cy="645311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324C1569-0084-0C01-347A-0B38A030B0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62754" y="4460998"/>
            <a:ext cx="650975" cy="65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 animBg="1"/>
      <p:bldP spid="33" grpId="0" animBg="1"/>
      <p:bldP spid="39" grpId="0" animBg="1"/>
      <p:bldP spid="40" grpId="0" animBg="1"/>
      <p:bldP spid="42" grpId="0" animBg="1"/>
      <p:bldP spid="53" grpId="0"/>
      <p:bldP spid="54" grpId="0"/>
      <p:bldP spid="55" grpId="0"/>
      <p:bldP spid="56" grpId="0"/>
      <p:bldP spid="27" grpId="0"/>
      <p:bldP spid="29" grpId="0"/>
      <p:bldP spid="32" grpId="0"/>
      <p:bldP spid="28" grpId="0"/>
      <p:bldP spid="3" grpId="0"/>
      <p:bldP spid="5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B387FBA-6690-7833-CC10-9921830F9AAC}"/>
              </a:ext>
            </a:extLst>
          </p:cNvPr>
          <p:cNvCxnSpPr>
            <a:cxnSpLocks/>
          </p:cNvCxnSpPr>
          <p:nvPr/>
        </p:nvCxnSpPr>
        <p:spPr>
          <a:xfrm flipV="1">
            <a:off x="4839982" y="2883913"/>
            <a:ext cx="0" cy="421112"/>
          </a:xfrm>
          <a:prstGeom prst="straightConnector1">
            <a:avLst/>
          </a:prstGeom>
          <a:ln>
            <a:solidFill>
              <a:srgbClr val="0030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4572A8D-1DFD-C838-FD66-44EAE08A0F76}"/>
              </a:ext>
            </a:extLst>
          </p:cNvPr>
          <p:cNvCxnSpPr>
            <a:cxnSpLocks/>
          </p:cNvCxnSpPr>
          <p:nvPr/>
        </p:nvCxnSpPr>
        <p:spPr>
          <a:xfrm flipV="1">
            <a:off x="1731200" y="2851127"/>
            <a:ext cx="0" cy="421112"/>
          </a:xfrm>
          <a:prstGeom prst="straightConnector1">
            <a:avLst/>
          </a:prstGeom>
          <a:ln>
            <a:solidFill>
              <a:srgbClr val="0030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8EE388E-D0AB-D2D6-637A-9A168545E63B}"/>
              </a:ext>
            </a:extLst>
          </p:cNvPr>
          <p:cNvCxnSpPr>
            <a:cxnSpLocks/>
          </p:cNvCxnSpPr>
          <p:nvPr/>
        </p:nvCxnSpPr>
        <p:spPr>
          <a:xfrm flipV="1">
            <a:off x="7498130" y="2883913"/>
            <a:ext cx="0" cy="421112"/>
          </a:xfrm>
          <a:prstGeom prst="straightConnector1">
            <a:avLst/>
          </a:prstGeom>
          <a:ln>
            <a:solidFill>
              <a:srgbClr val="0030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95896CA-F19A-4302-FE1F-8331DA0D85DD}"/>
              </a:ext>
            </a:extLst>
          </p:cNvPr>
          <p:cNvCxnSpPr>
            <a:cxnSpLocks/>
          </p:cNvCxnSpPr>
          <p:nvPr/>
        </p:nvCxnSpPr>
        <p:spPr>
          <a:xfrm flipV="1">
            <a:off x="10153596" y="2883913"/>
            <a:ext cx="0" cy="421112"/>
          </a:xfrm>
          <a:prstGeom prst="straightConnector1">
            <a:avLst/>
          </a:prstGeom>
          <a:ln>
            <a:solidFill>
              <a:srgbClr val="0030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2504BF9-7D06-845A-F2F7-AD30E725B356}"/>
              </a:ext>
            </a:extLst>
          </p:cNvPr>
          <p:cNvSpPr txBox="1"/>
          <p:nvPr/>
        </p:nvSpPr>
        <p:spPr>
          <a:xfrm>
            <a:off x="291357" y="3541792"/>
            <a:ext cx="300796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FR" sz="1100" dirty="0">
                <a:solidFill>
                  <a:srgbClr val="0A0096"/>
                </a:solidFill>
                <a:latin typeface="Montserrat" panose="00000500000000000000" pitchFamily="2" charset="0"/>
                <a:cs typeface="Open Sans" panose="020B0606030504020204" pitchFamily="34" charset="0"/>
              </a:rPr>
              <a:t>En cas de suspicion de commotion cérébrale, les arbitres, les responsables de la manifestation ou le </a:t>
            </a:r>
            <a:r>
              <a:rPr lang="fr-FR" sz="1100" dirty="0" err="1">
                <a:solidFill>
                  <a:srgbClr val="0A0096"/>
                </a:solidFill>
                <a:latin typeface="Montserrat" panose="00000500000000000000" pitchFamily="2" charset="0"/>
                <a:cs typeface="Open Sans" panose="020B0606030504020204" pitchFamily="34" charset="0"/>
              </a:rPr>
              <a:t>médecin</a:t>
            </a:r>
            <a:r>
              <a:rPr lang="fr-FR" sz="1100" dirty="0">
                <a:solidFill>
                  <a:srgbClr val="0A0096"/>
                </a:solidFill>
                <a:latin typeface="Montserrat" panose="00000500000000000000" pitchFamily="2" charset="0"/>
                <a:cs typeface="Open Sans" panose="020B0606030504020204" pitchFamily="34" charset="0"/>
              </a:rPr>
              <a:t>, peuvent interrompre le combat et demander l’intervention du </a:t>
            </a:r>
            <a:r>
              <a:rPr lang="fr-FR" sz="1100" dirty="0" err="1">
                <a:solidFill>
                  <a:srgbClr val="0A0096"/>
                </a:solidFill>
                <a:latin typeface="Montserrat" panose="00000500000000000000" pitchFamily="2" charset="0"/>
                <a:cs typeface="Open Sans" panose="020B0606030504020204" pitchFamily="34" charset="0"/>
              </a:rPr>
              <a:t>médecin</a:t>
            </a:r>
            <a:r>
              <a:rPr lang="fr-FR" sz="1100" dirty="0">
                <a:solidFill>
                  <a:srgbClr val="0A0096"/>
                </a:solidFill>
                <a:latin typeface="Montserrat" panose="00000500000000000000" pitchFamily="2" charset="0"/>
                <a:cs typeface="Open Sans" panose="020B0606030504020204" pitchFamily="34" charset="0"/>
              </a:rPr>
              <a:t> de la </a:t>
            </a:r>
            <a:r>
              <a:rPr lang="fr-FR" sz="1100" dirty="0" err="1">
                <a:solidFill>
                  <a:srgbClr val="0A0096"/>
                </a:solidFill>
                <a:latin typeface="Montserrat" panose="00000500000000000000" pitchFamily="2" charset="0"/>
                <a:cs typeface="Open Sans" panose="020B0606030504020204" pitchFamily="34" charset="0"/>
              </a:rPr>
              <a:t>compétition</a:t>
            </a:r>
            <a:r>
              <a:rPr lang="fr-FR" sz="1100" dirty="0">
                <a:solidFill>
                  <a:srgbClr val="0A0096"/>
                </a:solidFill>
                <a:latin typeface="Montserrat" panose="00000500000000000000" pitchFamily="2" charset="0"/>
                <a:cs typeface="Open Sans" panose="020B0606030504020204" pitchFamily="34" charset="0"/>
              </a:rPr>
              <a:t> pour mettre en place le protocole commotion. Le protocole commotion sera </a:t>
            </a:r>
            <a:r>
              <a:rPr lang="fr-FR" sz="1100" dirty="0" err="1">
                <a:solidFill>
                  <a:srgbClr val="0A0096"/>
                </a:solidFill>
                <a:latin typeface="Montserrat" panose="00000500000000000000" pitchFamily="2" charset="0"/>
                <a:cs typeface="Open Sans" panose="020B0606030504020204" pitchFamily="34" charset="0"/>
              </a:rPr>
              <a:t>réalise</a:t>
            </a:r>
            <a:r>
              <a:rPr lang="fr-FR" sz="1100" dirty="0">
                <a:solidFill>
                  <a:srgbClr val="0A0096"/>
                </a:solidFill>
                <a:latin typeface="Montserrat" panose="00000500000000000000" pitchFamily="2" charset="0"/>
                <a:cs typeface="Open Sans" panose="020B0606030504020204" pitchFamily="34" charset="0"/>
              </a:rPr>
              <a:t>́ en-dehors de l’aire de combat, dans un espace approprié.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3CAAAD-C5AE-C90C-A223-ECDFA2496596}"/>
              </a:ext>
            </a:extLst>
          </p:cNvPr>
          <p:cNvSpPr txBox="1"/>
          <p:nvPr/>
        </p:nvSpPr>
        <p:spPr>
          <a:xfrm>
            <a:off x="3854192" y="3564225"/>
            <a:ext cx="209446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Aft>
                <a:spcPts val="1200"/>
              </a:spcAft>
              <a:defRPr sz="1100">
                <a:solidFill>
                  <a:srgbClr val="0A0096"/>
                </a:solidFill>
                <a:latin typeface="Montserrat" panose="00000500000000000000" pitchFamily="2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Le combat reste suspendu le temps du protocole. Le temps de la suspension du combat ne devra pas </a:t>
            </a:r>
            <a:r>
              <a:rPr lang="fr-FR" dirty="0" err="1"/>
              <a:t>excéder</a:t>
            </a:r>
            <a:r>
              <a:rPr lang="fr-FR" dirty="0"/>
              <a:t> 10 minutes.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BEF78E-B88F-D10A-7890-AF5118AE951B}"/>
              </a:ext>
            </a:extLst>
          </p:cNvPr>
          <p:cNvSpPr txBox="1"/>
          <p:nvPr/>
        </p:nvSpPr>
        <p:spPr>
          <a:xfrm>
            <a:off x="6456161" y="3619454"/>
            <a:ext cx="209446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Aft>
                <a:spcPts val="1200"/>
              </a:spcAft>
              <a:defRPr sz="1100">
                <a:solidFill>
                  <a:srgbClr val="0A0096"/>
                </a:solidFill>
                <a:latin typeface="Montserrat" panose="00000500000000000000" pitchFamily="2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Le </a:t>
            </a:r>
            <a:r>
              <a:rPr lang="fr-FR" dirty="0" err="1"/>
              <a:t>médecin</a:t>
            </a:r>
            <a:r>
              <a:rPr lang="fr-FR" dirty="0"/>
              <a:t> prendra toutes les </a:t>
            </a:r>
            <a:r>
              <a:rPr lang="fr-FR" dirty="0" err="1"/>
              <a:t>décisions</a:t>
            </a:r>
            <a:r>
              <a:rPr lang="fr-FR" dirty="0"/>
              <a:t> relatives à la </a:t>
            </a:r>
            <a:r>
              <a:rPr lang="fr-FR" dirty="0" err="1"/>
              <a:t>sécurite</a:t>
            </a:r>
            <a:r>
              <a:rPr lang="fr-FR" dirty="0"/>
              <a:t>́ du combattant, pouvant aller jusqu’à l’</a:t>
            </a:r>
            <a:r>
              <a:rPr lang="fr-FR" dirty="0" err="1"/>
              <a:t>arrêt</a:t>
            </a:r>
            <a:r>
              <a:rPr lang="fr-FR" dirty="0"/>
              <a:t> de la </a:t>
            </a:r>
            <a:r>
              <a:rPr lang="fr-FR" dirty="0" err="1"/>
              <a:t>compétition</a:t>
            </a:r>
            <a:r>
              <a:rPr lang="fr-FR" dirty="0"/>
              <a:t>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365C6D-2F69-89C1-6451-1ECD5261C3CA}"/>
              </a:ext>
            </a:extLst>
          </p:cNvPr>
          <p:cNvSpPr txBox="1"/>
          <p:nvPr/>
        </p:nvSpPr>
        <p:spPr>
          <a:xfrm>
            <a:off x="8911760" y="3619454"/>
            <a:ext cx="260578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Aft>
                <a:spcPts val="1200"/>
              </a:spcAft>
              <a:defRPr sz="1100">
                <a:solidFill>
                  <a:srgbClr val="0A0096"/>
                </a:solidFill>
                <a:latin typeface="Montserrat" panose="00000500000000000000" pitchFamily="2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A tout moment, le </a:t>
            </a:r>
            <a:r>
              <a:rPr lang="fr-FR" dirty="0" err="1"/>
              <a:t>médecin</a:t>
            </a:r>
            <a:r>
              <a:rPr lang="fr-FR" dirty="0"/>
              <a:t> de la </a:t>
            </a:r>
            <a:r>
              <a:rPr lang="fr-FR" dirty="0" err="1"/>
              <a:t>compétition</a:t>
            </a:r>
            <a:r>
              <a:rPr lang="fr-FR" dirty="0"/>
              <a:t> peut intervenir de sa propre initiative sur l’aire de combat en demandant le « mate » de l’arbitre. Il peut </a:t>
            </a:r>
            <a:r>
              <a:rPr lang="fr-FR" dirty="0" err="1"/>
              <a:t>également</a:t>
            </a:r>
            <a:r>
              <a:rPr lang="fr-FR" dirty="0"/>
              <a:t> demander à visionner les images du combat.</a:t>
            </a:r>
            <a:endParaRPr lang="en-GB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AA82532-49CD-E4DA-3225-756A0E668178}"/>
              </a:ext>
            </a:extLst>
          </p:cNvPr>
          <p:cNvCxnSpPr>
            <a:cxnSpLocks/>
          </p:cNvCxnSpPr>
          <p:nvPr/>
        </p:nvCxnSpPr>
        <p:spPr>
          <a:xfrm>
            <a:off x="291357" y="3316208"/>
            <a:ext cx="11756572" cy="0"/>
          </a:xfrm>
          <a:prstGeom prst="line">
            <a:avLst/>
          </a:prstGeom>
          <a:ln>
            <a:solidFill>
              <a:srgbClr val="0030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D1F2D57F-4050-CB40-4AC8-C4515753A09E}"/>
              </a:ext>
            </a:extLst>
          </p:cNvPr>
          <p:cNvSpPr/>
          <p:nvPr/>
        </p:nvSpPr>
        <p:spPr>
          <a:xfrm>
            <a:off x="1672456" y="3243583"/>
            <a:ext cx="122884" cy="122884"/>
          </a:xfrm>
          <a:prstGeom prst="ellipse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BB7B9E6-FDBB-26E1-C2F2-4577D8B660C5}"/>
              </a:ext>
            </a:extLst>
          </p:cNvPr>
          <p:cNvSpPr/>
          <p:nvPr/>
        </p:nvSpPr>
        <p:spPr>
          <a:xfrm>
            <a:off x="4778540" y="3269811"/>
            <a:ext cx="122884" cy="122884"/>
          </a:xfrm>
          <a:prstGeom prst="ellipse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163B47E-60B4-B91B-CF16-7CCF5C9D26AC}"/>
              </a:ext>
            </a:extLst>
          </p:cNvPr>
          <p:cNvSpPr/>
          <p:nvPr/>
        </p:nvSpPr>
        <p:spPr>
          <a:xfrm>
            <a:off x="7441950" y="3269811"/>
            <a:ext cx="122884" cy="122884"/>
          </a:xfrm>
          <a:prstGeom prst="ellipse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8D6D20F-A916-811E-F88F-9E1A35B065F1}"/>
              </a:ext>
            </a:extLst>
          </p:cNvPr>
          <p:cNvSpPr/>
          <p:nvPr/>
        </p:nvSpPr>
        <p:spPr>
          <a:xfrm>
            <a:off x="10091770" y="3269811"/>
            <a:ext cx="122884" cy="122884"/>
          </a:xfrm>
          <a:prstGeom prst="ellipse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9F22242-F122-A9A9-46E1-AF9DA15A3615}"/>
              </a:ext>
            </a:extLst>
          </p:cNvPr>
          <p:cNvSpPr/>
          <p:nvPr/>
        </p:nvSpPr>
        <p:spPr>
          <a:xfrm>
            <a:off x="1307348" y="1903182"/>
            <a:ext cx="825789" cy="825789"/>
          </a:xfrm>
          <a:prstGeom prst="ellipse">
            <a:avLst/>
          </a:prstGeom>
          <a:noFill/>
          <a:ln w="12700">
            <a:solidFill>
              <a:srgbClr val="EF2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71A9E7E-48F2-6963-FBAF-61919AB2D7A8}"/>
              </a:ext>
            </a:extLst>
          </p:cNvPr>
          <p:cNvSpPr/>
          <p:nvPr/>
        </p:nvSpPr>
        <p:spPr>
          <a:xfrm>
            <a:off x="4445298" y="1854167"/>
            <a:ext cx="825789" cy="825789"/>
          </a:xfrm>
          <a:prstGeom prst="ellipse">
            <a:avLst/>
          </a:prstGeom>
          <a:noFill/>
          <a:ln w="12700">
            <a:solidFill>
              <a:srgbClr val="EF2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9534F39-E4B3-AE00-F3A9-6032FE25A5D5}"/>
              </a:ext>
            </a:extLst>
          </p:cNvPr>
          <p:cNvSpPr/>
          <p:nvPr/>
        </p:nvSpPr>
        <p:spPr>
          <a:xfrm>
            <a:off x="7082996" y="1854167"/>
            <a:ext cx="825789" cy="825789"/>
          </a:xfrm>
          <a:prstGeom prst="ellipse">
            <a:avLst/>
          </a:prstGeom>
          <a:noFill/>
          <a:ln w="12700">
            <a:solidFill>
              <a:srgbClr val="EF2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0B3C7E0-A558-727F-38BF-0A87E8F5FF53}"/>
              </a:ext>
            </a:extLst>
          </p:cNvPr>
          <p:cNvSpPr/>
          <p:nvPr/>
        </p:nvSpPr>
        <p:spPr>
          <a:xfrm>
            <a:off x="9750726" y="1854167"/>
            <a:ext cx="825789" cy="825789"/>
          </a:xfrm>
          <a:prstGeom prst="ellipse">
            <a:avLst/>
          </a:prstGeom>
          <a:noFill/>
          <a:ln w="12700">
            <a:solidFill>
              <a:srgbClr val="EF2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32E11D-BA36-1D08-C26B-064D0BEEA4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ASSISES FÉDÉRALES 2023 I MARSEILLE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3EDE301-CD3A-EF8F-A295-412D424751AE}"/>
              </a:ext>
            </a:extLst>
          </p:cNvPr>
          <p:cNvSpPr txBox="1"/>
          <p:nvPr/>
        </p:nvSpPr>
        <p:spPr>
          <a:xfrm>
            <a:off x="1930103" y="1109639"/>
            <a:ext cx="8826682" cy="460606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rgbClr val="0A0096"/>
                </a:solidFill>
                <a:latin typeface="Montserrat" pitchFamily="2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Les principes d’application du Protocole Commotion</a:t>
            </a:r>
          </a:p>
        </p:txBody>
      </p:sp>
      <p:pic>
        <p:nvPicPr>
          <p:cNvPr id="58" name="Graphique 57" descr="Sablier 30% avec un remplissage uni">
            <a:extLst>
              <a:ext uri="{FF2B5EF4-FFF2-40B4-BE49-F238E27FC236}">
                <a16:creationId xmlns:a16="http://schemas.microsoft.com/office/drawing/2014/main" id="{88B9511C-13B3-18E6-CA28-C60CA3DC7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7665" y="1956143"/>
            <a:ext cx="564633" cy="564633"/>
          </a:xfrm>
          <a:prstGeom prst="rect">
            <a:avLst/>
          </a:prstGeom>
        </p:spPr>
      </p:pic>
      <p:pic>
        <p:nvPicPr>
          <p:cNvPr id="60" name="Graphique 59" descr="Homme médecin contour">
            <a:extLst>
              <a:ext uri="{FF2B5EF4-FFF2-40B4-BE49-F238E27FC236}">
                <a16:creationId xmlns:a16="http://schemas.microsoft.com/office/drawing/2014/main" id="{1E8CB88E-F6AB-2A8D-1ACF-20EDF3034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4029" y="1955456"/>
            <a:ext cx="592425" cy="592425"/>
          </a:xfrm>
          <a:prstGeom prst="rect">
            <a:avLst/>
          </a:prstGeom>
        </p:spPr>
      </p:pic>
      <p:pic>
        <p:nvPicPr>
          <p:cNvPr id="62" name="Graphique 61" descr="Médical avec un remplissage uni">
            <a:extLst>
              <a:ext uri="{FF2B5EF4-FFF2-40B4-BE49-F238E27FC236}">
                <a16:creationId xmlns:a16="http://schemas.microsoft.com/office/drawing/2014/main" id="{72771144-D5BE-B092-D4D6-EDE042632F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72063" y="1952685"/>
            <a:ext cx="647654" cy="647654"/>
          </a:xfrm>
          <a:prstGeom prst="rect">
            <a:avLst/>
          </a:prstGeom>
        </p:spPr>
      </p:pic>
      <p:pic>
        <p:nvPicPr>
          <p:cNvPr id="67" name="Graphique 66" descr="Œil avec un remplissage uni">
            <a:extLst>
              <a:ext uri="{FF2B5EF4-FFF2-40B4-BE49-F238E27FC236}">
                <a16:creationId xmlns:a16="http://schemas.microsoft.com/office/drawing/2014/main" id="{A89F8CCB-7527-7013-0DFF-4BB4E69714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52011" y="1952685"/>
            <a:ext cx="629836" cy="62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8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3" grpId="0"/>
      <p:bldP spid="35" grpId="0"/>
      <p:bldP spid="37" grpId="0" animBg="1"/>
      <p:bldP spid="38" grpId="0" animBg="1"/>
      <p:bldP spid="39" grpId="0" animBg="1"/>
      <p:bldP spid="40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78CB64-46F7-43EE-8F6E-D8A4E77059DF}"/>
              </a:ext>
            </a:extLst>
          </p:cNvPr>
          <p:cNvSpPr txBox="1"/>
          <p:nvPr/>
        </p:nvSpPr>
        <p:spPr>
          <a:xfrm>
            <a:off x="118647" y="1740325"/>
            <a:ext cx="11954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200"/>
              </a:spcAft>
              <a:defRPr sz="1600">
                <a:solidFill>
                  <a:srgbClr val="0A0096"/>
                </a:solidFill>
                <a:latin typeface="Montserrat" panose="00000500000000000000" pitchFamily="2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Pour toute situation relevant d’une phase non </a:t>
            </a:r>
            <a:r>
              <a:rPr lang="fr-FR" dirty="0" err="1"/>
              <a:t>compétitive</a:t>
            </a:r>
            <a:r>
              <a:rPr lang="fr-FR" dirty="0"/>
              <a:t> : entrainement, </a:t>
            </a:r>
            <a:r>
              <a:rPr lang="fr-FR" dirty="0" err="1"/>
              <a:t>échauffement</a:t>
            </a:r>
            <a:r>
              <a:rPr lang="fr-FR" dirty="0"/>
              <a:t>, examen de grade, etc... l’éducateur en charge de la </a:t>
            </a:r>
            <a:r>
              <a:rPr lang="fr-FR" dirty="0" err="1"/>
              <a:t>séance</a:t>
            </a:r>
            <a:r>
              <a:rPr lang="fr-FR" dirty="0"/>
              <a:t> ayant constaté ou ayant </a:t>
            </a:r>
            <a:r>
              <a:rPr lang="fr-FR" dirty="0" err="1"/>
              <a:t>éte</a:t>
            </a:r>
            <a:r>
              <a:rPr lang="fr-FR" dirty="0"/>
              <a:t>́ </a:t>
            </a:r>
            <a:r>
              <a:rPr lang="fr-FR" dirty="0" err="1"/>
              <a:t>prévenu</a:t>
            </a:r>
            <a:r>
              <a:rPr lang="fr-FR" dirty="0"/>
              <a:t> d’une suspicion de commotion </a:t>
            </a:r>
            <a:r>
              <a:rPr lang="fr-FR" dirty="0" err="1"/>
              <a:t>cérébrale</a:t>
            </a:r>
            <a:r>
              <a:rPr lang="fr-FR" dirty="0"/>
              <a:t> doit :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2D0600-1727-4E28-97CD-5EB329CE72A3}"/>
              </a:ext>
            </a:extLst>
          </p:cNvPr>
          <p:cNvSpPr/>
          <p:nvPr/>
        </p:nvSpPr>
        <p:spPr>
          <a:xfrm>
            <a:off x="1033476" y="3953954"/>
            <a:ext cx="3119424" cy="2236137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ADCE49-15CE-4F39-A4F0-8EBF5476B550}"/>
              </a:ext>
            </a:extLst>
          </p:cNvPr>
          <p:cNvSpPr txBox="1"/>
          <p:nvPr/>
        </p:nvSpPr>
        <p:spPr>
          <a:xfrm>
            <a:off x="1238241" y="4911388"/>
            <a:ext cx="2521359" cy="5739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1100">
                <a:solidFill>
                  <a:schemeClr val="bg1"/>
                </a:solidFill>
                <a:latin typeface="Montserrat" panose="00000500000000000000" pitchFamily="2" charset="0"/>
                <a:cs typeface="Archivo Light" pitchFamily="2" charset="0"/>
              </a:defRPr>
            </a:lvl1pPr>
          </a:lstStyle>
          <a:p>
            <a:r>
              <a:rPr lang="fr-FR" dirty="0"/>
              <a:t>Demander au judoka de cesser </a:t>
            </a:r>
            <a:r>
              <a:rPr lang="fr-FR" dirty="0" err="1"/>
              <a:t>immédiatement</a:t>
            </a:r>
            <a:r>
              <a:rPr lang="fr-FR" dirty="0"/>
              <a:t> la pratique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71AFA-FFFA-4EA7-8B3A-DCCEB9AD72E3}"/>
              </a:ext>
            </a:extLst>
          </p:cNvPr>
          <p:cNvSpPr txBox="1"/>
          <p:nvPr/>
        </p:nvSpPr>
        <p:spPr>
          <a:xfrm>
            <a:off x="1809796" y="4302137"/>
            <a:ext cx="259651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Montserrat" panose="00000500000000000000" pitchFamily="2" charset="0"/>
                <a:cs typeface="Archivo SemiBold" pitchFamily="2" charset="0"/>
              </a:rPr>
              <a:t>CESSER IMMEDIATEMENT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2588DC-693B-452E-82E5-1FC7646C4338}"/>
              </a:ext>
            </a:extLst>
          </p:cNvPr>
          <p:cNvSpPr/>
          <p:nvPr/>
        </p:nvSpPr>
        <p:spPr>
          <a:xfrm>
            <a:off x="4566673" y="3953954"/>
            <a:ext cx="3119424" cy="2236137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CB0D11D-691B-422B-98E8-DC0E13666779}"/>
              </a:ext>
            </a:extLst>
          </p:cNvPr>
          <p:cNvSpPr/>
          <p:nvPr/>
        </p:nvSpPr>
        <p:spPr>
          <a:xfrm>
            <a:off x="8099870" y="3953954"/>
            <a:ext cx="3119424" cy="2236137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599D09-4993-4DCF-BBCD-57B086B5F4E6}"/>
              </a:ext>
            </a:extLst>
          </p:cNvPr>
          <p:cNvGrpSpPr/>
          <p:nvPr/>
        </p:nvGrpSpPr>
        <p:grpSpPr>
          <a:xfrm rot="10800000" flipV="1">
            <a:off x="2036978" y="2837268"/>
            <a:ext cx="890620" cy="890618"/>
            <a:chOff x="6756624" y="2798239"/>
            <a:chExt cx="1419794" cy="141979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8B7C29F-EFB6-424D-83F5-5C9C45D95374}"/>
                </a:ext>
              </a:extLst>
            </p:cNvPr>
            <p:cNvSpPr/>
            <p:nvPr/>
          </p:nvSpPr>
          <p:spPr>
            <a:xfrm>
              <a:off x="6756624" y="2798239"/>
              <a:ext cx="1419794" cy="1419790"/>
            </a:xfrm>
            <a:prstGeom prst="ellipse">
              <a:avLst/>
            </a:prstGeom>
            <a:gradFill>
              <a:gsLst>
                <a:gs pos="0">
                  <a:srgbClr val="0A0096"/>
                </a:gs>
                <a:gs pos="100000">
                  <a:schemeClr val="accent1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228600" dist="1143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lt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400E760-6743-4FA5-A704-E02026BFD8A9}"/>
                </a:ext>
              </a:extLst>
            </p:cNvPr>
            <p:cNvSpPr/>
            <p:nvPr/>
          </p:nvSpPr>
          <p:spPr>
            <a:xfrm>
              <a:off x="6849509" y="2895601"/>
              <a:ext cx="1225066" cy="1225066"/>
            </a:xfrm>
            <a:custGeom>
              <a:avLst/>
              <a:gdLst>
                <a:gd name="connsiteX0" fmla="*/ 941070 w 941069"/>
                <a:gd name="connsiteY0" fmla="*/ 470535 h 941070"/>
                <a:gd name="connsiteX1" fmla="*/ 470535 w 941069"/>
                <a:gd name="connsiteY1" fmla="*/ 941070 h 941070"/>
                <a:gd name="connsiteX2" fmla="*/ 0 w 941069"/>
                <a:gd name="connsiteY2" fmla="*/ 470535 h 941070"/>
                <a:gd name="connsiteX3" fmla="*/ 470535 w 941069"/>
                <a:gd name="connsiteY3" fmla="*/ 0 h 941070"/>
                <a:gd name="connsiteX4" fmla="*/ 941070 w 941069"/>
                <a:gd name="connsiteY4" fmla="*/ 470535 h 94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1069" h="941070">
                  <a:moveTo>
                    <a:pt x="941070" y="470535"/>
                  </a:moveTo>
                  <a:cubicBezTo>
                    <a:pt x="941070" y="730404"/>
                    <a:pt x="730404" y="941070"/>
                    <a:pt x="470535" y="941070"/>
                  </a:cubicBezTo>
                  <a:cubicBezTo>
                    <a:pt x="210666" y="941070"/>
                    <a:pt x="0" y="730404"/>
                    <a:pt x="0" y="470535"/>
                  </a:cubicBezTo>
                  <a:cubicBezTo>
                    <a:pt x="0" y="210666"/>
                    <a:pt x="210666" y="0"/>
                    <a:pt x="470535" y="0"/>
                  </a:cubicBezTo>
                  <a:cubicBezTo>
                    <a:pt x="730404" y="0"/>
                    <a:pt x="941070" y="210666"/>
                    <a:pt x="941070" y="4705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28600" dist="114300" dir="2700000" algn="tl" rotWithShape="0">
                <a:srgbClr val="120F23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E810E71-C7EA-4000-913D-D442ACAB1E35}"/>
              </a:ext>
            </a:extLst>
          </p:cNvPr>
          <p:cNvSpPr txBox="1"/>
          <p:nvPr/>
        </p:nvSpPr>
        <p:spPr>
          <a:xfrm>
            <a:off x="2151277" y="3011071"/>
            <a:ext cx="662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120F23"/>
                </a:solidFill>
                <a:latin typeface="Archivo SemiBold" pitchFamily="2" charset="0"/>
                <a:cs typeface="Archivo SemiBold" pitchFamily="2" charset="0"/>
              </a:defRPr>
            </a:lvl1pPr>
          </a:lstStyle>
          <a:p>
            <a:pPr algn="ctr"/>
            <a:r>
              <a:rPr lang="en-US" sz="2800" b="1" dirty="0">
                <a:solidFill>
                  <a:srgbClr val="0A0096"/>
                </a:solidFill>
                <a:latin typeface="Montserrat" panose="00000500000000000000" pitchFamily="2" charset="0"/>
              </a:rPr>
              <a:t>1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580C9A-6C71-400E-BEAA-6F9E40877DCF}"/>
              </a:ext>
            </a:extLst>
          </p:cNvPr>
          <p:cNvGrpSpPr/>
          <p:nvPr/>
        </p:nvGrpSpPr>
        <p:grpSpPr>
          <a:xfrm rot="10800000" flipV="1">
            <a:off x="5489235" y="2811722"/>
            <a:ext cx="890620" cy="890618"/>
            <a:chOff x="6756624" y="2798239"/>
            <a:chExt cx="1419794" cy="141979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C4E97F6-BBC6-4C23-BDF5-79AF0DEBB3DC}"/>
                </a:ext>
              </a:extLst>
            </p:cNvPr>
            <p:cNvSpPr/>
            <p:nvPr/>
          </p:nvSpPr>
          <p:spPr>
            <a:xfrm>
              <a:off x="6756624" y="2798239"/>
              <a:ext cx="1419794" cy="1419790"/>
            </a:xfrm>
            <a:prstGeom prst="ellipse">
              <a:avLst/>
            </a:prstGeom>
            <a:gradFill>
              <a:gsLst>
                <a:gs pos="0">
                  <a:srgbClr val="0A0096"/>
                </a:gs>
                <a:gs pos="100000">
                  <a:schemeClr val="accent1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228600" dist="1143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>
                <a:solidFill>
                  <a:schemeClr val="lt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FC9AE97-C785-4619-ABB0-60D68A4A43C4}"/>
                </a:ext>
              </a:extLst>
            </p:cNvPr>
            <p:cNvSpPr/>
            <p:nvPr/>
          </p:nvSpPr>
          <p:spPr>
            <a:xfrm>
              <a:off x="6849509" y="2895601"/>
              <a:ext cx="1225066" cy="1225066"/>
            </a:xfrm>
            <a:custGeom>
              <a:avLst/>
              <a:gdLst>
                <a:gd name="connsiteX0" fmla="*/ 941070 w 941069"/>
                <a:gd name="connsiteY0" fmla="*/ 470535 h 941070"/>
                <a:gd name="connsiteX1" fmla="*/ 470535 w 941069"/>
                <a:gd name="connsiteY1" fmla="*/ 941070 h 941070"/>
                <a:gd name="connsiteX2" fmla="*/ 0 w 941069"/>
                <a:gd name="connsiteY2" fmla="*/ 470535 h 941070"/>
                <a:gd name="connsiteX3" fmla="*/ 470535 w 941069"/>
                <a:gd name="connsiteY3" fmla="*/ 0 h 941070"/>
                <a:gd name="connsiteX4" fmla="*/ 941070 w 941069"/>
                <a:gd name="connsiteY4" fmla="*/ 470535 h 94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1069" h="941070">
                  <a:moveTo>
                    <a:pt x="941070" y="470535"/>
                  </a:moveTo>
                  <a:cubicBezTo>
                    <a:pt x="941070" y="730404"/>
                    <a:pt x="730404" y="941070"/>
                    <a:pt x="470535" y="941070"/>
                  </a:cubicBezTo>
                  <a:cubicBezTo>
                    <a:pt x="210666" y="941070"/>
                    <a:pt x="0" y="730404"/>
                    <a:pt x="0" y="470535"/>
                  </a:cubicBezTo>
                  <a:cubicBezTo>
                    <a:pt x="0" y="210666"/>
                    <a:pt x="210666" y="0"/>
                    <a:pt x="470535" y="0"/>
                  </a:cubicBezTo>
                  <a:cubicBezTo>
                    <a:pt x="730404" y="0"/>
                    <a:pt x="941070" y="210666"/>
                    <a:pt x="941070" y="4705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28600" dist="114300" dir="2700000" algn="tl" rotWithShape="0">
                <a:srgbClr val="120F23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72B09F5-FFBC-424B-9BBC-2BB01D7DB948}"/>
              </a:ext>
            </a:extLst>
          </p:cNvPr>
          <p:cNvSpPr txBox="1"/>
          <p:nvPr/>
        </p:nvSpPr>
        <p:spPr>
          <a:xfrm>
            <a:off x="5638574" y="2978598"/>
            <a:ext cx="662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120F23"/>
                </a:solidFill>
                <a:latin typeface="Archivo SemiBold" pitchFamily="2" charset="0"/>
                <a:cs typeface="Archivo SemiBold" pitchFamily="2" charset="0"/>
              </a:defRPr>
            </a:lvl1pPr>
          </a:lstStyle>
          <a:p>
            <a:pPr algn="ctr"/>
            <a:r>
              <a:rPr lang="en-US" sz="2800" b="1" dirty="0">
                <a:solidFill>
                  <a:srgbClr val="0A0096"/>
                </a:solidFill>
                <a:latin typeface="Montserrat" panose="00000500000000000000" pitchFamily="2" charset="0"/>
              </a:rPr>
              <a:t>2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4EC0ED-56D8-4745-A4E3-9FB9D0D99A5C}"/>
              </a:ext>
            </a:extLst>
          </p:cNvPr>
          <p:cNvGrpSpPr/>
          <p:nvPr/>
        </p:nvGrpSpPr>
        <p:grpSpPr>
          <a:xfrm rot="10800000" flipV="1">
            <a:off x="9360962" y="2804734"/>
            <a:ext cx="890620" cy="890618"/>
            <a:chOff x="6756624" y="2798239"/>
            <a:chExt cx="1419794" cy="141979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72DE94-A6BD-4A99-AC78-DE657EC68272}"/>
                </a:ext>
              </a:extLst>
            </p:cNvPr>
            <p:cNvSpPr/>
            <p:nvPr/>
          </p:nvSpPr>
          <p:spPr>
            <a:xfrm>
              <a:off x="6756624" y="2798239"/>
              <a:ext cx="1419794" cy="1419790"/>
            </a:xfrm>
            <a:prstGeom prst="ellipse">
              <a:avLst/>
            </a:prstGeom>
            <a:gradFill>
              <a:gsLst>
                <a:gs pos="0">
                  <a:srgbClr val="0A0096"/>
                </a:gs>
                <a:gs pos="100000">
                  <a:schemeClr val="accent1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228600" dist="1143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>
                <a:solidFill>
                  <a:schemeClr val="lt1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4548347-DF24-4933-852B-22948466885A}"/>
                </a:ext>
              </a:extLst>
            </p:cNvPr>
            <p:cNvSpPr/>
            <p:nvPr/>
          </p:nvSpPr>
          <p:spPr>
            <a:xfrm>
              <a:off x="6849510" y="2895601"/>
              <a:ext cx="1225065" cy="1225066"/>
            </a:xfrm>
            <a:custGeom>
              <a:avLst/>
              <a:gdLst>
                <a:gd name="connsiteX0" fmla="*/ 941070 w 941069"/>
                <a:gd name="connsiteY0" fmla="*/ 470535 h 941070"/>
                <a:gd name="connsiteX1" fmla="*/ 470535 w 941069"/>
                <a:gd name="connsiteY1" fmla="*/ 941070 h 941070"/>
                <a:gd name="connsiteX2" fmla="*/ 0 w 941069"/>
                <a:gd name="connsiteY2" fmla="*/ 470535 h 941070"/>
                <a:gd name="connsiteX3" fmla="*/ 470535 w 941069"/>
                <a:gd name="connsiteY3" fmla="*/ 0 h 941070"/>
                <a:gd name="connsiteX4" fmla="*/ 941070 w 941069"/>
                <a:gd name="connsiteY4" fmla="*/ 470535 h 94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1069" h="941070">
                  <a:moveTo>
                    <a:pt x="941070" y="470535"/>
                  </a:moveTo>
                  <a:cubicBezTo>
                    <a:pt x="941070" y="730404"/>
                    <a:pt x="730404" y="941070"/>
                    <a:pt x="470535" y="941070"/>
                  </a:cubicBezTo>
                  <a:cubicBezTo>
                    <a:pt x="210666" y="941070"/>
                    <a:pt x="0" y="730404"/>
                    <a:pt x="0" y="470535"/>
                  </a:cubicBezTo>
                  <a:cubicBezTo>
                    <a:pt x="0" y="210666"/>
                    <a:pt x="210666" y="0"/>
                    <a:pt x="470535" y="0"/>
                  </a:cubicBezTo>
                  <a:cubicBezTo>
                    <a:pt x="730404" y="0"/>
                    <a:pt x="941070" y="210666"/>
                    <a:pt x="941070" y="4705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28600" dist="114300" dir="2700000" algn="tl" rotWithShape="0">
                <a:srgbClr val="120F23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E61E1EC-D4C4-42A9-B204-E6CF4E971198}"/>
              </a:ext>
            </a:extLst>
          </p:cNvPr>
          <p:cNvSpPr txBox="1"/>
          <p:nvPr/>
        </p:nvSpPr>
        <p:spPr>
          <a:xfrm>
            <a:off x="9488875" y="2943829"/>
            <a:ext cx="662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120F23"/>
                </a:solidFill>
                <a:latin typeface="Archivo SemiBold" pitchFamily="2" charset="0"/>
                <a:cs typeface="Archivo SemiBold" pitchFamily="2" charset="0"/>
              </a:defRPr>
            </a:lvl1pPr>
          </a:lstStyle>
          <a:p>
            <a:pPr algn="ctr"/>
            <a:r>
              <a:rPr lang="en-US" sz="2800" b="1" dirty="0">
                <a:solidFill>
                  <a:srgbClr val="0A0096"/>
                </a:solidFill>
                <a:latin typeface="Montserrat" panose="00000500000000000000" pitchFamily="2" charset="0"/>
              </a:rPr>
              <a:t>3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8E163FE-3378-4E00-A950-4510BAF80194}"/>
              </a:ext>
            </a:extLst>
          </p:cNvPr>
          <p:cNvCxnSpPr>
            <a:cxnSpLocks/>
            <a:stCxn id="19" idx="2"/>
            <a:endCxn id="23" idx="6"/>
          </p:cNvCxnSpPr>
          <p:nvPr/>
        </p:nvCxnSpPr>
        <p:spPr>
          <a:xfrm flipV="1">
            <a:off x="2927598" y="3257031"/>
            <a:ext cx="2561637" cy="25546"/>
          </a:xfrm>
          <a:prstGeom prst="line">
            <a:avLst/>
          </a:prstGeom>
          <a:ln w="12700">
            <a:solidFill>
              <a:srgbClr val="15253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8D2135A-E965-4602-92FC-84A8966E2292}"/>
              </a:ext>
            </a:extLst>
          </p:cNvPr>
          <p:cNvCxnSpPr>
            <a:cxnSpLocks/>
            <a:stCxn id="23" idx="2"/>
            <a:endCxn id="27" idx="6"/>
          </p:cNvCxnSpPr>
          <p:nvPr/>
        </p:nvCxnSpPr>
        <p:spPr>
          <a:xfrm flipV="1">
            <a:off x="6379855" y="3250043"/>
            <a:ext cx="2981107" cy="6988"/>
          </a:xfrm>
          <a:prstGeom prst="line">
            <a:avLst/>
          </a:prstGeom>
          <a:ln w="12700">
            <a:solidFill>
              <a:srgbClr val="15253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space réservé du texte 51">
            <a:extLst>
              <a:ext uri="{FF2B5EF4-FFF2-40B4-BE49-F238E27FC236}">
                <a16:creationId xmlns:a16="http://schemas.microsoft.com/office/drawing/2014/main" id="{4F87C80F-C1DC-C739-9E0B-40E443EFFD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ASSISES FÉDÉRALES 2023 I MARSEILLE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810BE44-DEFD-F028-7389-4B53A3FEB569}"/>
              </a:ext>
            </a:extLst>
          </p:cNvPr>
          <p:cNvSpPr/>
          <p:nvPr/>
        </p:nvSpPr>
        <p:spPr>
          <a:xfrm>
            <a:off x="1280397" y="4212574"/>
            <a:ext cx="464084" cy="464084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C72FEBE7-85DE-B040-AE77-90C6DCC5F4D2}"/>
              </a:ext>
            </a:extLst>
          </p:cNvPr>
          <p:cNvSpPr txBox="1"/>
          <p:nvPr/>
        </p:nvSpPr>
        <p:spPr>
          <a:xfrm>
            <a:off x="4777926" y="4908250"/>
            <a:ext cx="2521359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</a:rPr>
              <a:t>Orienter vers une consultation </a:t>
            </a:r>
            <a:r>
              <a:rPr lang="fr-FR" sz="1100" dirty="0" err="1">
                <a:solidFill>
                  <a:schemeClr val="bg1"/>
                </a:solidFill>
                <a:latin typeface="Montserrat" panose="00000500000000000000" pitchFamily="2" charset="0"/>
              </a:rPr>
              <a:t>médicale</a:t>
            </a: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</a:rPr>
              <a:t> dans les plus brefs </a:t>
            </a:r>
            <a:r>
              <a:rPr lang="fr-FR" sz="1100" dirty="0" err="1">
                <a:solidFill>
                  <a:schemeClr val="bg1"/>
                </a:solidFill>
                <a:latin typeface="Montserrat" panose="00000500000000000000" pitchFamily="2" charset="0"/>
              </a:rPr>
              <a:t>délais</a:t>
            </a:r>
            <a:r>
              <a:rPr lang="fr-FR" sz="11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5C7D20C6-07F2-043D-1BD0-42D54C8E0E73}"/>
              </a:ext>
            </a:extLst>
          </p:cNvPr>
          <p:cNvSpPr txBox="1"/>
          <p:nvPr/>
        </p:nvSpPr>
        <p:spPr>
          <a:xfrm>
            <a:off x="5496482" y="4298999"/>
            <a:ext cx="193271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  <a:cs typeface="Archivo SemiBold" pitchFamily="2" charset="0"/>
              </a:rPr>
              <a:t>ORIENTER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1B9A5E7A-90AE-41F4-1EF3-81E3F12E8D41}"/>
              </a:ext>
            </a:extLst>
          </p:cNvPr>
          <p:cNvSpPr/>
          <p:nvPr/>
        </p:nvSpPr>
        <p:spPr>
          <a:xfrm>
            <a:off x="4820082" y="4209436"/>
            <a:ext cx="464084" cy="464084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6">
            <a:extLst>
              <a:ext uri="{FF2B5EF4-FFF2-40B4-BE49-F238E27FC236}">
                <a16:creationId xmlns:a16="http://schemas.microsoft.com/office/drawing/2014/main" id="{48CF60AA-9C5F-B330-955C-A361ED0D084A}"/>
              </a:ext>
            </a:extLst>
          </p:cNvPr>
          <p:cNvSpPr txBox="1"/>
          <p:nvPr/>
        </p:nvSpPr>
        <p:spPr>
          <a:xfrm>
            <a:off x="8302488" y="4908250"/>
            <a:ext cx="2521359" cy="8278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1100">
                <a:solidFill>
                  <a:schemeClr val="bg1"/>
                </a:solidFill>
                <a:latin typeface="Montserrat" panose="00000500000000000000" pitchFamily="2" charset="0"/>
                <a:cs typeface="Archivo Light" pitchFamily="2" charset="0"/>
              </a:defRPr>
            </a:lvl1pPr>
          </a:lstStyle>
          <a:p>
            <a:r>
              <a:rPr lang="fr-FR" dirty="0"/>
              <a:t>Donner les conduites à tenir et s’assurer de la prise en charge </a:t>
            </a:r>
            <a:r>
              <a:rPr lang="fr-FR" dirty="0" err="1"/>
              <a:t>médicale</a:t>
            </a:r>
            <a:r>
              <a:rPr lang="fr-FR" dirty="0"/>
              <a:t>.</a:t>
            </a:r>
          </a:p>
        </p:txBody>
      </p:sp>
      <p:sp>
        <p:nvSpPr>
          <p:cNvPr id="46" name="TextBox 7">
            <a:extLst>
              <a:ext uri="{FF2B5EF4-FFF2-40B4-BE49-F238E27FC236}">
                <a16:creationId xmlns:a16="http://schemas.microsoft.com/office/drawing/2014/main" id="{E209FDBF-A24A-0A6D-CCEC-02FF3ADCD9CC}"/>
              </a:ext>
            </a:extLst>
          </p:cNvPr>
          <p:cNvSpPr txBox="1"/>
          <p:nvPr/>
        </p:nvSpPr>
        <p:spPr>
          <a:xfrm>
            <a:off x="9021044" y="4298999"/>
            <a:ext cx="193271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  <a:cs typeface="Archivo SemiBold" pitchFamily="2" charset="0"/>
              </a:rPr>
              <a:t>CONSULTER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1B96C12F-C703-46D4-B8CB-51B41CB0B938}"/>
              </a:ext>
            </a:extLst>
          </p:cNvPr>
          <p:cNvSpPr/>
          <p:nvPr/>
        </p:nvSpPr>
        <p:spPr>
          <a:xfrm>
            <a:off x="8344644" y="4209436"/>
            <a:ext cx="464084" cy="464084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que 46">
            <a:extLst>
              <a:ext uri="{FF2B5EF4-FFF2-40B4-BE49-F238E27FC236}">
                <a16:creationId xmlns:a16="http://schemas.microsoft.com/office/drawing/2014/main" id="{06106E7F-1759-DE42-25FC-A2CCC9C93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33566" y="4334329"/>
            <a:ext cx="237115" cy="237115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7F2B20A-2982-5714-F1D6-F6B2C573CC3D}"/>
              </a:ext>
            </a:extLst>
          </p:cNvPr>
          <p:cNvSpPr txBox="1">
            <a:spLocks/>
          </p:cNvSpPr>
          <p:nvPr/>
        </p:nvSpPr>
        <p:spPr>
          <a:xfrm>
            <a:off x="288435" y="1162877"/>
            <a:ext cx="11770599" cy="410220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rgbClr val="0A0096"/>
                </a:solidFill>
                <a:latin typeface="Montserrat" pitchFamily="2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Suspicion de commotion cérébrale en dehors d’une phase compétitive</a:t>
            </a:r>
          </a:p>
        </p:txBody>
      </p:sp>
      <p:pic>
        <p:nvPicPr>
          <p:cNvPr id="9" name="Graphique 8" descr="Stop contour">
            <a:extLst>
              <a:ext uri="{FF2B5EF4-FFF2-40B4-BE49-F238E27FC236}">
                <a16:creationId xmlns:a16="http://schemas.microsoft.com/office/drawing/2014/main" id="{759B1942-0DA1-8153-1457-816473D4E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7281" y="4224286"/>
            <a:ext cx="457200" cy="457200"/>
          </a:xfrm>
          <a:prstGeom prst="rect">
            <a:avLst/>
          </a:prstGeom>
        </p:spPr>
      </p:pic>
      <p:pic>
        <p:nvPicPr>
          <p:cNvPr id="12" name="Graphique 11" descr="Homme médecin avec un remplissage uni">
            <a:extLst>
              <a:ext uri="{FF2B5EF4-FFF2-40B4-BE49-F238E27FC236}">
                <a16:creationId xmlns:a16="http://schemas.microsoft.com/office/drawing/2014/main" id="{9575AF49-5339-EE19-4280-4A1527309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78972" y="4218477"/>
            <a:ext cx="406059" cy="40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9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  <p:bldP spid="8" grpId="0"/>
      <p:bldP spid="10" grpId="0" animBg="1"/>
      <p:bldP spid="14" grpId="0" animBg="1"/>
      <p:bldP spid="21" grpId="0"/>
      <p:bldP spid="25" grpId="0"/>
      <p:bldP spid="29" grpId="0"/>
      <p:bldP spid="36" grpId="0" animBg="1"/>
      <p:bldP spid="39" grpId="0"/>
      <p:bldP spid="40" grpId="0"/>
      <p:bldP spid="43" grpId="0" animBg="1"/>
      <p:bldP spid="45" grpId="0"/>
      <p:bldP spid="46" grpId="0"/>
      <p:bldP spid="48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ck Arc 5">
            <a:extLst>
              <a:ext uri="{FF2B5EF4-FFF2-40B4-BE49-F238E27FC236}">
                <a16:creationId xmlns:a16="http://schemas.microsoft.com/office/drawing/2014/main" id="{80B04F85-3C6B-EA44-8D33-2CAF4B5E8932}"/>
              </a:ext>
            </a:extLst>
          </p:cNvPr>
          <p:cNvSpPr/>
          <p:nvPr/>
        </p:nvSpPr>
        <p:spPr>
          <a:xfrm rot="5400000">
            <a:off x="-2341278" y="1434505"/>
            <a:ext cx="4692316" cy="4692316"/>
          </a:xfrm>
          <a:prstGeom prst="blockArc">
            <a:avLst>
              <a:gd name="adj1" fmla="val 10802905"/>
              <a:gd name="adj2" fmla="val 21599992"/>
              <a:gd name="adj3" fmla="val 11155"/>
            </a:avLst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621578F6-70DB-C241-936D-C77399D7E1D2}"/>
              </a:ext>
            </a:extLst>
          </p:cNvPr>
          <p:cNvSpPr/>
          <p:nvPr/>
        </p:nvSpPr>
        <p:spPr>
          <a:xfrm rot="5400000">
            <a:off x="-2341278" y="1434505"/>
            <a:ext cx="4692316" cy="4692316"/>
          </a:xfrm>
          <a:prstGeom prst="blockArc">
            <a:avLst>
              <a:gd name="adj1" fmla="val 18794471"/>
              <a:gd name="adj2" fmla="val 21599992"/>
              <a:gd name="adj3" fmla="val 11155"/>
            </a:avLst>
          </a:pr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3A389C-1207-7543-A76A-01B70E66169E}"/>
              </a:ext>
            </a:extLst>
          </p:cNvPr>
          <p:cNvCxnSpPr>
            <a:cxnSpLocks/>
          </p:cNvCxnSpPr>
          <p:nvPr/>
        </p:nvCxnSpPr>
        <p:spPr>
          <a:xfrm flipV="1">
            <a:off x="2237373" y="2729976"/>
            <a:ext cx="522754" cy="287821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BEF104-EC0C-B34E-9CA2-81E645284D84}"/>
              </a:ext>
            </a:extLst>
          </p:cNvPr>
          <p:cNvCxnSpPr>
            <a:cxnSpLocks/>
          </p:cNvCxnSpPr>
          <p:nvPr/>
        </p:nvCxnSpPr>
        <p:spPr>
          <a:xfrm>
            <a:off x="2314753" y="4185647"/>
            <a:ext cx="703229" cy="0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13C28A-34EB-9041-B8C1-159A059D8CF2}"/>
              </a:ext>
            </a:extLst>
          </p:cNvPr>
          <p:cNvCxnSpPr>
            <a:cxnSpLocks/>
          </p:cNvCxnSpPr>
          <p:nvPr/>
        </p:nvCxnSpPr>
        <p:spPr>
          <a:xfrm>
            <a:off x="1869586" y="5276141"/>
            <a:ext cx="619008" cy="361885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space réservé du texte 45">
            <a:extLst>
              <a:ext uri="{FF2B5EF4-FFF2-40B4-BE49-F238E27FC236}">
                <a16:creationId xmlns:a16="http://schemas.microsoft.com/office/drawing/2014/main" id="{F76F9EE7-7DD5-A2D2-2849-6A3271BD4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ASSISES FÉDÉRALES 2023 I MARSEILLE</a:t>
            </a:r>
          </a:p>
        </p:txBody>
      </p:sp>
      <p:sp>
        <p:nvSpPr>
          <p:cNvPr id="48" name="Freeform 924">
            <a:hlinkClick r:id="rId2" action="ppaction://hlinksldjump"/>
            <a:extLst>
              <a:ext uri="{FF2B5EF4-FFF2-40B4-BE49-F238E27FC236}">
                <a16:creationId xmlns:a16="http://schemas.microsoft.com/office/drawing/2014/main" id="{16406971-BFAE-EC12-F26A-E9CDC9AE9235}"/>
              </a:ext>
            </a:extLst>
          </p:cNvPr>
          <p:cNvSpPr/>
          <p:nvPr/>
        </p:nvSpPr>
        <p:spPr>
          <a:xfrm>
            <a:off x="3427070" y="3890457"/>
            <a:ext cx="515712" cy="5821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486"/>
                </a:lnTo>
                <a:cubicBezTo>
                  <a:pt x="0" y="18989"/>
                  <a:pt x="1406" y="20234"/>
                  <a:pt x="3103" y="20234"/>
                </a:cubicBezTo>
                <a:lnTo>
                  <a:pt x="8888" y="20234"/>
                </a:lnTo>
                <a:cubicBezTo>
                  <a:pt x="7962" y="19076"/>
                  <a:pt x="7407" y="17648"/>
                  <a:pt x="7407" y="16120"/>
                </a:cubicBezTo>
                <a:cubicBezTo>
                  <a:pt x="7407" y="12195"/>
                  <a:pt x="11002" y="9027"/>
                  <a:pt x="15434" y="9027"/>
                </a:cubicBezTo>
                <a:cubicBezTo>
                  <a:pt x="16647" y="9027"/>
                  <a:pt x="17807" y="9256"/>
                  <a:pt x="18837" y="9683"/>
                </a:cubicBezTo>
                <a:lnTo>
                  <a:pt x="18837" y="5746"/>
                </a:lnTo>
                <a:lnTo>
                  <a:pt x="15434" y="5746"/>
                </a:lnTo>
                <a:cubicBezTo>
                  <a:pt x="13737" y="5745"/>
                  <a:pt x="12351" y="4501"/>
                  <a:pt x="12351" y="2997"/>
                </a:cubicBezTo>
                <a:lnTo>
                  <a:pt x="12351" y="0"/>
                </a:lnTo>
                <a:lnTo>
                  <a:pt x="0" y="0"/>
                </a:lnTo>
                <a:close/>
                <a:moveTo>
                  <a:pt x="13893" y="0"/>
                </a:moveTo>
                <a:lnTo>
                  <a:pt x="13893" y="2997"/>
                </a:lnTo>
                <a:cubicBezTo>
                  <a:pt x="13893" y="3751"/>
                  <a:pt x="14584" y="4380"/>
                  <a:pt x="15434" y="4380"/>
                </a:cubicBezTo>
                <a:lnTo>
                  <a:pt x="18837" y="4380"/>
                </a:lnTo>
                <a:lnTo>
                  <a:pt x="13893" y="0"/>
                </a:lnTo>
                <a:close/>
                <a:moveTo>
                  <a:pt x="3703" y="2997"/>
                </a:moveTo>
                <a:lnTo>
                  <a:pt x="9569" y="2997"/>
                </a:lnTo>
                <a:lnTo>
                  <a:pt x="9569" y="4380"/>
                </a:lnTo>
                <a:lnTo>
                  <a:pt x="3703" y="4380"/>
                </a:lnTo>
                <a:lnTo>
                  <a:pt x="3703" y="2997"/>
                </a:lnTo>
                <a:close/>
                <a:moveTo>
                  <a:pt x="3703" y="6278"/>
                </a:moveTo>
                <a:lnTo>
                  <a:pt x="11431" y="6278"/>
                </a:lnTo>
                <a:lnTo>
                  <a:pt x="11431" y="7643"/>
                </a:lnTo>
                <a:lnTo>
                  <a:pt x="3703" y="7643"/>
                </a:lnTo>
                <a:lnTo>
                  <a:pt x="3703" y="6278"/>
                </a:lnTo>
                <a:close/>
                <a:moveTo>
                  <a:pt x="13953" y="10658"/>
                </a:moveTo>
                <a:lnTo>
                  <a:pt x="13953" y="12272"/>
                </a:lnTo>
                <a:cubicBezTo>
                  <a:pt x="13412" y="12441"/>
                  <a:pt x="12918" y="12693"/>
                  <a:pt x="12492" y="13017"/>
                </a:cubicBezTo>
                <a:lnTo>
                  <a:pt x="10910" y="12201"/>
                </a:lnTo>
                <a:lnTo>
                  <a:pt x="9369" y="14577"/>
                </a:lnTo>
                <a:lnTo>
                  <a:pt x="10950" y="15375"/>
                </a:lnTo>
                <a:cubicBezTo>
                  <a:pt x="10900" y="15618"/>
                  <a:pt x="10870" y="15864"/>
                  <a:pt x="10870" y="16120"/>
                </a:cubicBezTo>
                <a:cubicBezTo>
                  <a:pt x="10870" y="16376"/>
                  <a:pt x="10900" y="16622"/>
                  <a:pt x="10950" y="16865"/>
                </a:cubicBezTo>
                <a:lnTo>
                  <a:pt x="9369" y="17681"/>
                </a:lnTo>
                <a:lnTo>
                  <a:pt x="10910" y="20039"/>
                </a:lnTo>
                <a:lnTo>
                  <a:pt x="12492" y="19241"/>
                </a:lnTo>
                <a:cubicBezTo>
                  <a:pt x="12918" y="19565"/>
                  <a:pt x="13412" y="19817"/>
                  <a:pt x="13953" y="19986"/>
                </a:cubicBezTo>
                <a:lnTo>
                  <a:pt x="13953" y="21600"/>
                </a:lnTo>
                <a:lnTo>
                  <a:pt x="17036" y="21600"/>
                </a:lnTo>
                <a:lnTo>
                  <a:pt x="17036" y="19986"/>
                </a:lnTo>
                <a:cubicBezTo>
                  <a:pt x="17577" y="19817"/>
                  <a:pt x="18070" y="19565"/>
                  <a:pt x="18497" y="19241"/>
                </a:cubicBezTo>
                <a:lnTo>
                  <a:pt x="20059" y="20039"/>
                </a:lnTo>
                <a:lnTo>
                  <a:pt x="21600" y="17681"/>
                </a:lnTo>
                <a:lnTo>
                  <a:pt x="20039" y="16865"/>
                </a:lnTo>
                <a:cubicBezTo>
                  <a:pt x="20089" y="16622"/>
                  <a:pt x="20119" y="16376"/>
                  <a:pt x="20119" y="16120"/>
                </a:cubicBezTo>
                <a:cubicBezTo>
                  <a:pt x="20119" y="15864"/>
                  <a:pt x="20089" y="15618"/>
                  <a:pt x="20039" y="15375"/>
                </a:cubicBezTo>
                <a:lnTo>
                  <a:pt x="21600" y="14577"/>
                </a:lnTo>
                <a:lnTo>
                  <a:pt x="20059" y="12201"/>
                </a:lnTo>
                <a:lnTo>
                  <a:pt x="18497" y="13017"/>
                </a:lnTo>
                <a:cubicBezTo>
                  <a:pt x="18070" y="12693"/>
                  <a:pt x="17577" y="12441"/>
                  <a:pt x="17036" y="12272"/>
                </a:cubicBezTo>
                <a:lnTo>
                  <a:pt x="17036" y="10658"/>
                </a:lnTo>
                <a:lnTo>
                  <a:pt x="13953" y="10658"/>
                </a:lnTo>
                <a:close/>
                <a:moveTo>
                  <a:pt x="15434" y="14205"/>
                </a:moveTo>
                <a:cubicBezTo>
                  <a:pt x="16626" y="14205"/>
                  <a:pt x="17596" y="15064"/>
                  <a:pt x="17596" y="16120"/>
                </a:cubicBezTo>
                <a:cubicBezTo>
                  <a:pt x="17596" y="17177"/>
                  <a:pt x="16626" y="18035"/>
                  <a:pt x="15434" y="18035"/>
                </a:cubicBezTo>
                <a:cubicBezTo>
                  <a:pt x="14241" y="18035"/>
                  <a:pt x="13272" y="17177"/>
                  <a:pt x="13272" y="16120"/>
                </a:cubicBezTo>
                <a:cubicBezTo>
                  <a:pt x="13272" y="15064"/>
                  <a:pt x="14241" y="14205"/>
                  <a:pt x="15434" y="1420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DM Sans Regular"/>
              </a:defRPr>
            </a:pPr>
            <a:endParaRPr sz="900"/>
          </a:p>
        </p:txBody>
      </p:sp>
      <p:grpSp>
        <p:nvGrpSpPr>
          <p:cNvPr id="50" name="Group 24">
            <a:extLst>
              <a:ext uri="{FF2B5EF4-FFF2-40B4-BE49-F238E27FC236}">
                <a16:creationId xmlns:a16="http://schemas.microsoft.com/office/drawing/2014/main" id="{650ECEE3-D80B-5886-9C43-F48B85BC5BBA}"/>
              </a:ext>
            </a:extLst>
          </p:cNvPr>
          <p:cNvGrpSpPr/>
          <p:nvPr/>
        </p:nvGrpSpPr>
        <p:grpSpPr>
          <a:xfrm>
            <a:off x="301349" y="3299540"/>
            <a:ext cx="791794" cy="869982"/>
            <a:chOff x="8527138" y="944344"/>
            <a:chExt cx="693515" cy="761999"/>
          </a:xfrm>
          <a:solidFill>
            <a:srgbClr val="0A0A4B"/>
          </a:solidFill>
        </p:grpSpPr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2D524079-EDF1-660D-19DE-1BAC345E48AF}"/>
                </a:ext>
              </a:extLst>
            </p:cNvPr>
            <p:cNvSpPr/>
            <p:nvPr/>
          </p:nvSpPr>
          <p:spPr>
            <a:xfrm>
              <a:off x="8996530" y="1332487"/>
              <a:ext cx="148209" cy="148209"/>
            </a:xfrm>
            <a:custGeom>
              <a:avLst/>
              <a:gdLst>
                <a:gd name="connsiteX0" fmla="*/ 148209 w 148209"/>
                <a:gd name="connsiteY0" fmla="*/ 74104 h 148209"/>
                <a:gd name="connsiteX1" fmla="*/ 74105 w 148209"/>
                <a:gd name="connsiteY1" fmla="*/ 148209 h 148209"/>
                <a:gd name="connsiteX2" fmla="*/ 0 w 148209"/>
                <a:gd name="connsiteY2" fmla="*/ 74104 h 148209"/>
                <a:gd name="connsiteX3" fmla="*/ 74105 w 148209"/>
                <a:gd name="connsiteY3" fmla="*/ 0 h 148209"/>
                <a:gd name="connsiteX4" fmla="*/ 148209 w 148209"/>
                <a:gd name="connsiteY4" fmla="*/ 74104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4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4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F4C7DE21-3F20-D4E3-ED61-95A3CC954DFA}"/>
                </a:ext>
              </a:extLst>
            </p:cNvPr>
            <p:cNvSpPr/>
            <p:nvPr/>
          </p:nvSpPr>
          <p:spPr>
            <a:xfrm>
              <a:off x="8601338" y="1332487"/>
              <a:ext cx="148209" cy="148209"/>
            </a:xfrm>
            <a:custGeom>
              <a:avLst/>
              <a:gdLst>
                <a:gd name="connsiteX0" fmla="*/ 148209 w 148209"/>
                <a:gd name="connsiteY0" fmla="*/ 74104 h 148209"/>
                <a:gd name="connsiteX1" fmla="*/ 74105 w 148209"/>
                <a:gd name="connsiteY1" fmla="*/ 148209 h 148209"/>
                <a:gd name="connsiteX2" fmla="*/ 0 w 148209"/>
                <a:gd name="connsiteY2" fmla="*/ 74104 h 148209"/>
                <a:gd name="connsiteX3" fmla="*/ 74105 w 148209"/>
                <a:gd name="connsiteY3" fmla="*/ 0 h 148209"/>
                <a:gd name="connsiteX4" fmla="*/ 148209 w 148209"/>
                <a:gd name="connsiteY4" fmla="*/ 74104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4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4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3F58BDB5-C6E7-7C3F-C080-C5CB570C34FE}"/>
                </a:ext>
              </a:extLst>
            </p:cNvPr>
            <p:cNvSpPr/>
            <p:nvPr/>
          </p:nvSpPr>
          <p:spPr>
            <a:xfrm>
              <a:off x="8950524" y="1500793"/>
              <a:ext cx="268332" cy="148400"/>
            </a:xfrm>
            <a:custGeom>
              <a:avLst/>
              <a:gdLst>
                <a:gd name="connsiteX0" fmla="*/ 253556 w 268332"/>
                <a:gd name="connsiteY0" fmla="*/ 44101 h 148400"/>
                <a:gd name="connsiteX1" fmla="*/ 181070 w 268332"/>
                <a:gd name="connsiteY1" fmla="*/ 9526 h 148400"/>
                <a:gd name="connsiteX2" fmla="*/ 120110 w 268332"/>
                <a:gd name="connsiteY2" fmla="*/ 1 h 148400"/>
                <a:gd name="connsiteX3" fmla="*/ 59246 w 268332"/>
                <a:gd name="connsiteY3" fmla="*/ 9526 h 148400"/>
                <a:gd name="connsiteX4" fmla="*/ 3429 w 268332"/>
                <a:gd name="connsiteY4" fmla="*/ 33529 h 148400"/>
                <a:gd name="connsiteX5" fmla="*/ 0 w 268332"/>
                <a:gd name="connsiteY5" fmla="*/ 37434 h 148400"/>
                <a:gd name="connsiteX6" fmla="*/ 76200 w 268332"/>
                <a:gd name="connsiteY6" fmla="*/ 75534 h 148400"/>
                <a:gd name="connsiteX7" fmla="*/ 104013 w 268332"/>
                <a:gd name="connsiteY7" fmla="*/ 131446 h 148400"/>
                <a:gd name="connsiteX8" fmla="*/ 104013 w 268332"/>
                <a:gd name="connsiteY8" fmla="*/ 148400 h 148400"/>
                <a:gd name="connsiteX9" fmla="*/ 268319 w 268332"/>
                <a:gd name="connsiteY9" fmla="*/ 148400 h 148400"/>
                <a:gd name="connsiteX10" fmla="*/ 268319 w 268332"/>
                <a:gd name="connsiteY10" fmla="*/ 73819 h 148400"/>
                <a:gd name="connsiteX11" fmla="*/ 253556 w 268332"/>
                <a:gd name="connsiteY11" fmla="*/ 44101 h 1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332" h="148400">
                  <a:moveTo>
                    <a:pt x="253556" y="44101"/>
                  </a:moveTo>
                  <a:cubicBezTo>
                    <a:pt x="232176" y="27474"/>
                    <a:pt x="207446" y="15679"/>
                    <a:pt x="181070" y="9526"/>
                  </a:cubicBezTo>
                  <a:cubicBezTo>
                    <a:pt x="161246" y="3734"/>
                    <a:pt x="140756" y="532"/>
                    <a:pt x="120110" y="1"/>
                  </a:cubicBezTo>
                  <a:cubicBezTo>
                    <a:pt x="99448" y="-46"/>
                    <a:pt x="78906" y="3169"/>
                    <a:pt x="59246" y="9526"/>
                  </a:cubicBezTo>
                  <a:cubicBezTo>
                    <a:pt x="39570" y="14764"/>
                    <a:pt x="20765" y="22851"/>
                    <a:pt x="3429" y="33529"/>
                  </a:cubicBezTo>
                  <a:lnTo>
                    <a:pt x="0" y="37434"/>
                  </a:lnTo>
                  <a:cubicBezTo>
                    <a:pt x="27693" y="44909"/>
                    <a:pt x="53604" y="57865"/>
                    <a:pt x="76200" y="75534"/>
                  </a:cubicBezTo>
                  <a:cubicBezTo>
                    <a:pt x="93960" y="88582"/>
                    <a:pt x="104321" y="109409"/>
                    <a:pt x="104013" y="131446"/>
                  </a:cubicBezTo>
                  <a:lnTo>
                    <a:pt x="104013" y="148400"/>
                  </a:lnTo>
                  <a:lnTo>
                    <a:pt x="268319" y="148400"/>
                  </a:lnTo>
                  <a:lnTo>
                    <a:pt x="268319" y="73819"/>
                  </a:lnTo>
                  <a:cubicBezTo>
                    <a:pt x="268644" y="62075"/>
                    <a:pt x="263111" y="50937"/>
                    <a:pt x="253556" y="44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22067FBB-4228-929E-2B93-BB73E5E6311F}"/>
                </a:ext>
              </a:extLst>
            </p:cNvPr>
            <p:cNvSpPr/>
            <p:nvPr/>
          </p:nvSpPr>
          <p:spPr>
            <a:xfrm>
              <a:off x="8527138" y="1500793"/>
              <a:ext cx="268700" cy="148400"/>
            </a:xfrm>
            <a:custGeom>
              <a:avLst/>
              <a:gdLst>
                <a:gd name="connsiteX0" fmla="*/ 164687 w 268700"/>
                <a:gd name="connsiteY0" fmla="*/ 131446 h 148400"/>
                <a:gd name="connsiteX1" fmla="*/ 191453 w 268700"/>
                <a:gd name="connsiteY1" fmla="*/ 76486 h 148400"/>
                <a:gd name="connsiteX2" fmla="*/ 192500 w 268700"/>
                <a:gd name="connsiteY2" fmla="*/ 75534 h 148400"/>
                <a:gd name="connsiteX3" fmla="*/ 193739 w 268700"/>
                <a:gd name="connsiteY3" fmla="*/ 74677 h 148400"/>
                <a:gd name="connsiteX4" fmla="*/ 268700 w 268700"/>
                <a:gd name="connsiteY4" fmla="*/ 37529 h 148400"/>
                <a:gd name="connsiteX5" fmla="*/ 263271 w 268700"/>
                <a:gd name="connsiteY5" fmla="*/ 31338 h 148400"/>
                <a:gd name="connsiteX6" fmla="*/ 209169 w 268700"/>
                <a:gd name="connsiteY6" fmla="*/ 9526 h 148400"/>
                <a:gd name="connsiteX7" fmla="*/ 148304 w 268700"/>
                <a:gd name="connsiteY7" fmla="*/ 1 h 148400"/>
                <a:gd name="connsiteX8" fmla="*/ 87344 w 268700"/>
                <a:gd name="connsiteY8" fmla="*/ 9526 h 148400"/>
                <a:gd name="connsiteX9" fmla="*/ 14859 w 268700"/>
                <a:gd name="connsiteY9" fmla="*/ 44101 h 148400"/>
                <a:gd name="connsiteX10" fmla="*/ 0 w 268700"/>
                <a:gd name="connsiteY10" fmla="*/ 73819 h 148400"/>
                <a:gd name="connsiteX11" fmla="*/ 0 w 268700"/>
                <a:gd name="connsiteY11" fmla="*/ 148400 h 148400"/>
                <a:gd name="connsiteX12" fmla="*/ 164687 w 268700"/>
                <a:gd name="connsiteY12" fmla="*/ 148400 h 1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8700" h="148400">
                  <a:moveTo>
                    <a:pt x="164687" y="131446"/>
                  </a:moveTo>
                  <a:cubicBezTo>
                    <a:pt x="164702" y="109990"/>
                    <a:pt x="174570" y="89728"/>
                    <a:pt x="191453" y="76486"/>
                  </a:cubicBezTo>
                  <a:lnTo>
                    <a:pt x="192500" y="75534"/>
                  </a:lnTo>
                  <a:lnTo>
                    <a:pt x="193739" y="74677"/>
                  </a:lnTo>
                  <a:cubicBezTo>
                    <a:pt x="216602" y="58406"/>
                    <a:pt x="241905" y="45867"/>
                    <a:pt x="268700" y="37529"/>
                  </a:cubicBezTo>
                  <a:cubicBezTo>
                    <a:pt x="266795" y="35529"/>
                    <a:pt x="264986" y="33433"/>
                    <a:pt x="263271" y="31338"/>
                  </a:cubicBezTo>
                  <a:cubicBezTo>
                    <a:pt x="246372" y="21520"/>
                    <a:pt x="228152" y="14175"/>
                    <a:pt x="209169" y="9526"/>
                  </a:cubicBezTo>
                  <a:cubicBezTo>
                    <a:pt x="189376" y="3742"/>
                    <a:pt x="168918" y="541"/>
                    <a:pt x="148304" y="1"/>
                  </a:cubicBezTo>
                  <a:cubicBezTo>
                    <a:pt x="127609" y="-53"/>
                    <a:pt x="107036" y="3162"/>
                    <a:pt x="87344" y="9526"/>
                  </a:cubicBezTo>
                  <a:cubicBezTo>
                    <a:pt x="61338" y="16700"/>
                    <a:pt x="36801" y="28404"/>
                    <a:pt x="14859" y="44101"/>
                  </a:cubicBezTo>
                  <a:cubicBezTo>
                    <a:pt x="5620" y="51212"/>
                    <a:pt x="146" y="62162"/>
                    <a:pt x="0" y="73819"/>
                  </a:cubicBezTo>
                  <a:lnTo>
                    <a:pt x="0" y="148400"/>
                  </a:lnTo>
                  <a:lnTo>
                    <a:pt x="164687" y="1484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1B945422-BF17-964D-E58E-4B19C104AB67}"/>
                </a:ext>
              </a:extLst>
            </p:cNvPr>
            <p:cNvSpPr/>
            <p:nvPr/>
          </p:nvSpPr>
          <p:spPr>
            <a:xfrm>
              <a:off x="8724782" y="1558514"/>
              <a:ext cx="296525" cy="147829"/>
            </a:xfrm>
            <a:custGeom>
              <a:avLst/>
              <a:gdLst>
                <a:gd name="connsiteX0" fmla="*/ 0 w 296525"/>
                <a:gd name="connsiteY0" fmla="*/ 147830 h 147829"/>
                <a:gd name="connsiteX1" fmla="*/ 0 w 296525"/>
                <a:gd name="connsiteY1" fmla="*/ 73725 h 147829"/>
                <a:gd name="connsiteX2" fmla="*/ 14859 w 296525"/>
                <a:gd name="connsiteY2" fmla="*/ 44103 h 147829"/>
                <a:gd name="connsiteX3" fmla="*/ 87344 w 296525"/>
                <a:gd name="connsiteY3" fmla="*/ 9527 h 147829"/>
                <a:gd name="connsiteX4" fmla="*/ 148209 w 296525"/>
                <a:gd name="connsiteY4" fmla="*/ 2 h 147829"/>
                <a:gd name="connsiteX5" fmla="*/ 209169 w 296525"/>
                <a:gd name="connsiteY5" fmla="*/ 9527 h 147829"/>
                <a:gd name="connsiteX6" fmla="*/ 281654 w 296525"/>
                <a:gd name="connsiteY6" fmla="*/ 44103 h 147829"/>
                <a:gd name="connsiteX7" fmla="*/ 296513 w 296525"/>
                <a:gd name="connsiteY7" fmla="*/ 73725 h 147829"/>
                <a:gd name="connsiteX8" fmla="*/ 296513 w 296525"/>
                <a:gd name="connsiteY8" fmla="*/ 147830 h 14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525" h="147829">
                  <a:moveTo>
                    <a:pt x="0" y="147830"/>
                  </a:moveTo>
                  <a:lnTo>
                    <a:pt x="0" y="73725"/>
                  </a:lnTo>
                  <a:cubicBezTo>
                    <a:pt x="45" y="62070"/>
                    <a:pt x="5544" y="51107"/>
                    <a:pt x="14859" y="44103"/>
                  </a:cubicBezTo>
                  <a:cubicBezTo>
                    <a:pt x="36757" y="28332"/>
                    <a:pt x="61308" y="16621"/>
                    <a:pt x="87344" y="9527"/>
                  </a:cubicBezTo>
                  <a:cubicBezTo>
                    <a:pt x="106995" y="3128"/>
                    <a:pt x="127543" y="-88"/>
                    <a:pt x="148209" y="2"/>
                  </a:cubicBezTo>
                  <a:cubicBezTo>
                    <a:pt x="168859" y="487"/>
                    <a:pt x="189355" y="3690"/>
                    <a:pt x="209169" y="9527"/>
                  </a:cubicBezTo>
                  <a:cubicBezTo>
                    <a:pt x="235573" y="15599"/>
                    <a:pt x="260319" y="27402"/>
                    <a:pt x="281654" y="44103"/>
                  </a:cubicBezTo>
                  <a:cubicBezTo>
                    <a:pt x="291244" y="50876"/>
                    <a:pt x="296819" y="61990"/>
                    <a:pt x="296513" y="73725"/>
                  </a:cubicBezTo>
                  <a:lnTo>
                    <a:pt x="296513" y="1478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8BC7D3C6-AB4B-846C-3433-2E16B64F8A14}"/>
                </a:ext>
              </a:extLst>
            </p:cNvPr>
            <p:cNvSpPr/>
            <p:nvPr/>
          </p:nvSpPr>
          <p:spPr>
            <a:xfrm>
              <a:off x="8798887" y="1390114"/>
              <a:ext cx="148209" cy="148209"/>
            </a:xfrm>
            <a:custGeom>
              <a:avLst/>
              <a:gdLst>
                <a:gd name="connsiteX0" fmla="*/ 148209 w 148209"/>
                <a:gd name="connsiteY0" fmla="*/ 74105 h 148209"/>
                <a:gd name="connsiteX1" fmla="*/ 74105 w 148209"/>
                <a:gd name="connsiteY1" fmla="*/ 148209 h 148209"/>
                <a:gd name="connsiteX2" fmla="*/ 0 w 148209"/>
                <a:gd name="connsiteY2" fmla="*/ 74105 h 148209"/>
                <a:gd name="connsiteX3" fmla="*/ 74105 w 148209"/>
                <a:gd name="connsiteY3" fmla="*/ 0 h 148209"/>
                <a:gd name="connsiteX4" fmla="*/ 148209 w 148209"/>
                <a:gd name="connsiteY4" fmla="*/ 74105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5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5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47E4A7FE-4F5B-92CC-BBD8-A75107E1C9D8}"/>
                </a:ext>
              </a:extLst>
            </p:cNvPr>
            <p:cNvSpPr/>
            <p:nvPr/>
          </p:nvSpPr>
          <p:spPr>
            <a:xfrm>
              <a:off x="8527710" y="944344"/>
              <a:ext cx="692943" cy="342900"/>
            </a:xfrm>
            <a:custGeom>
              <a:avLst/>
              <a:gdLst>
                <a:gd name="connsiteX0" fmla="*/ 654844 w 692943"/>
                <a:gd name="connsiteY0" fmla="*/ 0 h 342900"/>
                <a:gd name="connsiteX1" fmla="*/ 38100 w 692943"/>
                <a:gd name="connsiteY1" fmla="*/ 0 h 342900"/>
                <a:gd name="connsiteX2" fmla="*/ 0 w 692943"/>
                <a:gd name="connsiteY2" fmla="*/ 38100 h 342900"/>
                <a:gd name="connsiteX3" fmla="*/ 0 w 692943"/>
                <a:gd name="connsiteY3" fmla="*/ 247650 h 342900"/>
                <a:gd name="connsiteX4" fmla="*/ 38100 w 692943"/>
                <a:gd name="connsiteY4" fmla="*/ 285750 h 342900"/>
                <a:gd name="connsiteX5" fmla="*/ 178594 w 692943"/>
                <a:gd name="connsiteY5" fmla="*/ 285750 h 342900"/>
                <a:gd name="connsiteX6" fmla="*/ 178594 w 692943"/>
                <a:gd name="connsiteY6" fmla="*/ 342900 h 342900"/>
                <a:gd name="connsiteX7" fmla="*/ 238601 w 692943"/>
                <a:gd name="connsiteY7" fmla="*/ 285750 h 342900"/>
                <a:gd name="connsiteX8" fmla="*/ 303371 w 692943"/>
                <a:gd name="connsiteY8" fmla="*/ 285750 h 342900"/>
                <a:gd name="connsiteX9" fmla="*/ 340519 w 692943"/>
                <a:gd name="connsiteY9" fmla="*/ 342900 h 342900"/>
                <a:gd name="connsiteX10" fmla="*/ 374809 w 692943"/>
                <a:gd name="connsiteY10" fmla="*/ 285750 h 342900"/>
                <a:gd name="connsiteX11" fmla="*/ 442436 w 692943"/>
                <a:gd name="connsiteY11" fmla="*/ 285750 h 342900"/>
                <a:gd name="connsiteX12" fmla="*/ 502444 w 692943"/>
                <a:gd name="connsiteY12" fmla="*/ 342900 h 342900"/>
                <a:gd name="connsiteX13" fmla="*/ 502444 w 692943"/>
                <a:gd name="connsiteY13" fmla="*/ 285750 h 342900"/>
                <a:gd name="connsiteX14" fmla="*/ 654844 w 692943"/>
                <a:gd name="connsiteY14" fmla="*/ 285750 h 342900"/>
                <a:gd name="connsiteX15" fmla="*/ 692944 w 692943"/>
                <a:gd name="connsiteY15" fmla="*/ 247650 h 342900"/>
                <a:gd name="connsiteX16" fmla="*/ 692944 w 692943"/>
                <a:gd name="connsiteY16" fmla="*/ 38100 h 342900"/>
                <a:gd name="connsiteX17" fmla="*/ 654844 w 692943"/>
                <a:gd name="connsiteY17" fmla="*/ 0 h 342900"/>
                <a:gd name="connsiteX18" fmla="*/ 95250 w 692943"/>
                <a:gd name="connsiteY18" fmla="*/ 85725 h 342900"/>
                <a:gd name="connsiteX19" fmla="*/ 540544 w 692943"/>
                <a:gd name="connsiteY19" fmla="*/ 85725 h 342900"/>
                <a:gd name="connsiteX20" fmla="*/ 540544 w 692943"/>
                <a:gd name="connsiteY20" fmla="*/ 104775 h 342900"/>
                <a:gd name="connsiteX21" fmla="*/ 95250 w 692943"/>
                <a:gd name="connsiteY21" fmla="*/ 104775 h 342900"/>
                <a:gd name="connsiteX22" fmla="*/ 445294 w 692943"/>
                <a:gd name="connsiteY22" fmla="*/ 200025 h 342900"/>
                <a:gd name="connsiteX23" fmla="*/ 95250 w 692943"/>
                <a:gd name="connsiteY23" fmla="*/ 200025 h 342900"/>
                <a:gd name="connsiteX24" fmla="*/ 95250 w 692943"/>
                <a:gd name="connsiteY24" fmla="*/ 180975 h 342900"/>
                <a:gd name="connsiteX25" fmla="*/ 445294 w 692943"/>
                <a:gd name="connsiteY25" fmla="*/ 180975 h 342900"/>
                <a:gd name="connsiteX26" fmla="*/ 597694 w 692943"/>
                <a:gd name="connsiteY26" fmla="*/ 152400 h 342900"/>
                <a:gd name="connsiteX27" fmla="*/ 95250 w 692943"/>
                <a:gd name="connsiteY27" fmla="*/ 152400 h 342900"/>
                <a:gd name="connsiteX28" fmla="*/ 95250 w 692943"/>
                <a:gd name="connsiteY28" fmla="*/ 133350 h 342900"/>
                <a:gd name="connsiteX29" fmla="*/ 597694 w 692943"/>
                <a:gd name="connsiteY29" fmla="*/ 13335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92943" h="342900">
                  <a:moveTo>
                    <a:pt x="654844" y="0"/>
                  </a:move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247650"/>
                  </a:lnTo>
                  <a:cubicBezTo>
                    <a:pt x="0" y="268692"/>
                    <a:pt x="17058" y="285750"/>
                    <a:pt x="38100" y="285750"/>
                  </a:cubicBezTo>
                  <a:lnTo>
                    <a:pt x="178594" y="285750"/>
                  </a:lnTo>
                  <a:lnTo>
                    <a:pt x="178594" y="342900"/>
                  </a:lnTo>
                  <a:lnTo>
                    <a:pt x="238601" y="285750"/>
                  </a:lnTo>
                  <a:lnTo>
                    <a:pt x="303371" y="285750"/>
                  </a:lnTo>
                  <a:lnTo>
                    <a:pt x="340519" y="342900"/>
                  </a:lnTo>
                  <a:lnTo>
                    <a:pt x="374809" y="285750"/>
                  </a:lnTo>
                  <a:lnTo>
                    <a:pt x="442436" y="285750"/>
                  </a:lnTo>
                  <a:lnTo>
                    <a:pt x="502444" y="342900"/>
                  </a:lnTo>
                  <a:lnTo>
                    <a:pt x="502444" y="285750"/>
                  </a:lnTo>
                  <a:lnTo>
                    <a:pt x="654844" y="285750"/>
                  </a:lnTo>
                  <a:cubicBezTo>
                    <a:pt x="675885" y="285750"/>
                    <a:pt x="692944" y="268692"/>
                    <a:pt x="692944" y="247650"/>
                  </a:cubicBezTo>
                  <a:lnTo>
                    <a:pt x="692944" y="38100"/>
                  </a:lnTo>
                  <a:cubicBezTo>
                    <a:pt x="692944" y="17058"/>
                    <a:pt x="675885" y="0"/>
                    <a:pt x="654844" y="0"/>
                  </a:cubicBezTo>
                  <a:close/>
                  <a:moveTo>
                    <a:pt x="95250" y="85725"/>
                  </a:moveTo>
                  <a:lnTo>
                    <a:pt x="540544" y="85725"/>
                  </a:lnTo>
                  <a:lnTo>
                    <a:pt x="540544" y="104775"/>
                  </a:lnTo>
                  <a:lnTo>
                    <a:pt x="95250" y="104775"/>
                  </a:lnTo>
                  <a:close/>
                  <a:moveTo>
                    <a:pt x="445294" y="200025"/>
                  </a:moveTo>
                  <a:lnTo>
                    <a:pt x="95250" y="200025"/>
                  </a:lnTo>
                  <a:lnTo>
                    <a:pt x="95250" y="180975"/>
                  </a:lnTo>
                  <a:lnTo>
                    <a:pt x="445294" y="180975"/>
                  </a:lnTo>
                  <a:close/>
                  <a:moveTo>
                    <a:pt x="597694" y="152400"/>
                  </a:moveTo>
                  <a:lnTo>
                    <a:pt x="95250" y="152400"/>
                  </a:lnTo>
                  <a:lnTo>
                    <a:pt x="95250" y="133350"/>
                  </a:lnTo>
                  <a:lnTo>
                    <a:pt x="597694" y="1333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Graphic 10" descr="Bell with solid fill">
            <a:extLst>
              <a:ext uri="{FF2B5EF4-FFF2-40B4-BE49-F238E27FC236}">
                <a16:creationId xmlns:a16="http://schemas.microsoft.com/office/drawing/2014/main" id="{52FA8CB4-5110-4B57-3E48-9A7A6A3D238E}"/>
              </a:ext>
            </a:extLst>
          </p:cNvPr>
          <p:cNvSpPr/>
          <p:nvPr/>
        </p:nvSpPr>
        <p:spPr>
          <a:xfrm>
            <a:off x="3127914" y="2141438"/>
            <a:ext cx="533478" cy="628667"/>
          </a:xfrm>
          <a:custGeom>
            <a:avLst/>
            <a:gdLst>
              <a:gd name="connsiteX0" fmla="*/ 630574 w 645813"/>
              <a:gd name="connsiteY0" fmla="*/ 593408 h 761047"/>
              <a:gd name="connsiteX1" fmla="*/ 502939 w 645813"/>
              <a:gd name="connsiteY1" fmla="*/ 256223 h 761047"/>
              <a:gd name="connsiteX2" fmla="*/ 502939 w 645813"/>
              <a:gd name="connsiteY2" fmla="*/ 257175 h 761047"/>
              <a:gd name="connsiteX3" fmla="*/ 405784 w 645813"/>
              <a:gd name="connsiteY3" fmla="*/ 105728 h 761047"/>
              <a:gd name="connsiteX4" fmla="*/ 408641 w 645813"/>
              <a:gd name="connsiteY4" fmla="*/ 85725 h 761047"/>
              <a:gd name="connsiteX5" fmla="*/ 322916 w 645813"/>
              <a:gd name="connsiteY5" fmla="*/ 0 h 761047"/>
              <a:gd name="connsiteX6" fmla="*/ 237191 w 645813"/>
              <a:gd name="connsiteY6" fmla="*/ 85725 h 761047"/>
              <a:gd name="connsiteX7" fmla="*/ 240049 w 645813"/>
              <a:gd name="connsiteY7" fmla="*/ 105728 h 761047"/>
              <a:gd name="connsiteX8" fmla="*/ 142894 w 645813"/>
              <a:gd name="connsiteY8" fmla="*/ 257175 h 761047"/>
              <a:gd name="connsiteX9" fmla="*/ 142894 w 645813"/>
              <a:gd name="connsiteY9" fmla="*/ 256223 h 761047"/>
              <a:gd name="connsiteX10" fmla="*/ 15259 w 645813"/>
              <a:gd name="connsiteY10" fmla="*/ 593408 h 761047"/>
              <a:gd name="connsiteX11" fmla="*/ 19 w 645813"/>
              <a:gd name="connsiteY11" fmla="*/ 632460 h 761047"/>
              <a:gd name="connsiteX12" fmla="*/ 321964 w 645813"/>
              <a:gd name="connsiteY12" fmla="*/ 761048 h 761047"/>
              <a:gd name="connsiteX13" fmla="*/ 645814 w 645813"/>
              <a:gd name="connsiteY13" fmla="*/ 632460 h 761047"/>
              <a:gd name="connsiteX14" fmla="*/ 630574 w 645813"/>
              <a:gd name="connsiteY14" fmla="*/ 593408 h 761047"/>
              <a:gd name="connsiteX15" fmla="*/ 321964 w 645813"/>
              <a:gd name="connsiteY15" fmla="*/ 37147 h 761047"/>
              <a:gd name="connsiteX16" fmla="*/ 369589 w 645813"/>
              <a:gd name="connsiteY16" fmla="*/ 84773 h 761047"/>
              <a:gd name="connsiteX17" fmla="*/ 368636 w 645813"/>
              <a:gd name="connsiteY17" fmla="*/ 91440 h 761047"/>
              <a:gd name="connsiteX18" fmla="*/ 321964 w 645813"/>
              <a:gd name="connsiteY18" fmla="*/ 84773 h 761047"/>
              <a:gd name="connsiteX19" fmla="*/ 275291 w 645813"/>
              <a:gd name="connsiteY19" fmla="*/ 91440 h 761047"/>
              <a:gd name="connsiteX20" fmla="*/ 274339 w 645813"/>
              <a:gd name="connsiteY20" fmla="*/ 84773 h 761047"/>
              <a:gd name="connsiteX21" fmla="*/ 321964 w 645813"/>
              <a:gd name="connsiteY21" fmla="*/ 37147 h 761047"/>
              <a:gd name="connsiteX22" fmla="*/ 321964 w 645813"/>
              <a:gd name="connsiteY22" fmla="*/ 703898 h 761047"/>
              <a:gd name="connsiteX23" fmla="*/ 55264 w 645813"/>
              <a:gd name="connsiteY23" fmla="*/ 632460 h 761047"/>
              <a:gd name="connsiteX24" fmla="*/ 270529 w 645813"/>
              <a:gd name="connsiteY24" fmla="*/ 562927 h 761047"/>
              <a:gd name="connsiteX25" fmla="*/ 263861 w 645813"/>
              <a:gd name="connsiteY25" fmla="*/ 589598 h 761047"/>
              <a:gd name="connsiteX26" fmla="*/ 321964 w 645813"/>
              <a:gd name="connsiteY26" fmla="*/ 646748 h 761047"/>
              <a:gd name="connsiteX27" fmla="*/ 380066 w 645813"/>
              <a:gd name="connsiteY27" fmla="*/ 589598 h 761047"/>
              <a:gd name="connsiteX28" fmla="*/ 373399 w 645813"/>
              <a:gd name="connsiteY28" fmla="*/ 562927 h 761047"/>
              <a:gd name="connsiteX29" fmla="*/ 588664 w 645813"/>
              <a:gd name="connsiteY29" fmla="*/ 632460 h 761047"/>
              <a:gd name="connsiteX30" fmla="*/ 321964 w 645813"/>
              <a:gd name="connsiteY30" fmla="*/ 703898 h 76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5813" h="761047">
                <a:moveTo>
                  <a:pt x="630574" y="593408"/>
                </a:moveTo>
                <a:cubicBezTo>
                  <a:pt x="595331" y="515303"/>
                  <a:pt x="508654" y="487680"/>
                  <a:pt x="502939" y="256223"/>
                </a:cubicBezTo>
                <a:lnTo>
                  <a:pt x="502939" y="257175"/>
                </a:lnTo>
                <a:cubicBezTo>
                  <a:pt x="500081" y="190500"/>
                  <a:pt x="461029" y="134303"/>
                  <a:pt x="405784" y="105728"/>
                </a:cubicBezTo>
                <a:cubicBezTo>
                  <a:pt x="407689" y="99060"/>
                  <a:pt x="408641" y="92392"/>
                  <a:pt x="408641" y="85725"/>
                </a:cubicBezTo>
                <a:cubicBezTo>
                  <a:pt x="408641" y="38100"/>
                  <a:pt x="370541" y="0"/>
                  <a:pt x="322916" y="0"/>
                </a:cubicBezTo>
                <a:cubicBezTo>
                  <a:pt x="275291" y="0"/>
                  <a:pt x="237191" y="38100"/>
                  <a:pt x="237191" y="85725"/>
                </a:cubicBezTo>
                <a:cubicBezTo>
                  <a:pt x="237191" y="92392"/>
                  <a:pt x="238144" y="100013"/>
                  <a:pt x="240049" y="105728"/>
                </a:cubicBezTo>
                <a:cubicBezTo>
                  <a:pt x="184804" y="134303"/>
                  <a:pt x="145751" y="191453"/>
                  <a:pt x="142894" y="257175"/>
                </a:cubicBezTo>
                <a:lnTo>
                  <a:pt x="142894" y="256223"/>
                </a:lnTo>
                <a:cubicBezTo>
                  <a:pt x="137179" y="487680"/>
                  <a:pt x="50501" y="515303"/>
                  <a:pt x="15259" y="593408"/>
                </a:cubicBezTo>
                <a:cubicBezTo>
                  <a:pt x="5734" y="605790"/>
                  <a:pt x="19" y="618173"/>
                  <a:pt x="19" y="632460"/>
                </a:cubicBezTo>
                <a:cubicBezTo>
                  <a:pt x="-1886" y="703898"/>
                  <a:pt x="142894" y="761048"/>
                  <a:pt x="321964" y="761048"/>
                </a:cubicBezTo>
                <a:cubicBezTo>
                  <a:pt x="501034" y="761048"/>
                  <a:pt x="645814" y="703898"/>
                  <a:pt x="645814" y="632460"/>
                </a:cubicBezTo>
                <a:cubicBezTo>
                  <a:pt x="645814" y="619125"/>
                  <a:pt x="641051" y="605790"/>
                  <a:pt x="630574" y="593408"/>
                </a:cubicBezTo>
                <a:close/>
                <a:moveTo>
                  <a:pt x="321964" y="37147"/>
                </a:moveTo>
                <a:cubicBezTo>
                  <a:pt x="348634" y="37147"/>
                  <a:pt x="369589" y="58102"/>
                  <a:pt x="369589" y="84773"/>
                </a:cubicBezTo>
                <a:cubicBezTo>
                  <a:pt x="369589" y="86678"/>
                  <a:pt x="369589" y="88582"/>
                  <a:pt x="368636" y="91440"/>
                </a:cubicBezTo>
                <a:cubicBezTo>
                  <a:pt x="354349" y="86678"/>
                  <a:pt x="338156" y="84773"/>
                  <a:pt x="321964" y="84773"/>
                </a:cubicBezTo>
                <a:cubicBezTo>
                  <a:pt x="305771" y="84773"/>
                  <a:pt x="289579" y="86678"/>
                  <a:pt x="275291" y="91440"/>
                </a:cubicBezTo>
                <a:cubicBezTo>
                  <a:pt x="275291" y="89535"/>
                  <a:pt x="274339" y="87630"/>
                  <a:pt x="274339" y="84773"/>
                </a:cubicBezTo>
                <a:cubicBezTo>
                  <a:pt x="274339" y="58102"/>
                  <a:pt x="295294" y="37147"/>
                  <a:pt x="321964" y="37147"/>
                </a:cubicBezTo>
                <a:close/>
                <a:moveTo>
                  <a:pt x="321964" y="703898"/>
                </a:moveTo>
                <a:cubicBezTo>
                  <a:pt x="155276" y="703898"/>
                  <a:pt x="64789" y="653415"/>
                  <a:pt x="55264" y="632460"/>
                </a:cubicBezTo>
                <a:cubicBezTo>
                  <a:pt x="62884" y="614363"/>
                  <a:pt x="136226" y="571500"/>
                  <a:pt x="270529" y="562927"/>
                </a:cubicBezTo>
                <a:cubicBezTo>
                  <a:pt x="266719" y="570548"/>
                  <a:pt x="263861" y="580073"/>
                  <a:pt x="263861" y="589598"/>
                </a:cubicBezTo>
                <a:cubicBezTo>
                  <a:pt x="263861" y="621030"/>
                  <a:pt x="289579" y="646748"/>
                  <a:pt x="321964" y="646748"/>
                </a:cubicBezTo>
                <a:cubicBezTo>
                  <a:pt x="354349" y="646748"/>
                  <a:pt x="380066" y="621030"/>
                  <a:pt x="380066" y="589598"/>
                </a:cubicBezTo>
                <a:cubicBezTo>
                  <a:pt x="380066" y="580073"/>
                  <a:pt x="377209" y="570548"/>
                  <a:pt x="373399" y="562927"/>
                </a:cubicBezTo>
                <a:cubicBezTo>
                  <a:pt x="507701" y="571500"/>
                  <a:pt x="581044" y="614363"/>
                  <a:pt x="588664" y="632460"/>
                </a:cubicBezTo>
                <a:cubicBezTo>
                  <a:pt x="579139" y="653415"/>
                  <a:pt x="488651" y="703898"/>
                  <a:pt x="321964" y="70389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CC46B19E-C6C1-DF34-134D-5CF609648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8712" y="5615015"/>
            <a:ext cx="619008" cy="619008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202B6F95-F005-B06B-0621-C9FDD7A2E6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49231" y="2227551"/>
            <a:ext cx="8160915" cy="983537"/>
          </a:xfrm>
        </p:spPr>
        <p:txBody>
          <a:bodyPr/>
          <a:lstStyle/>
          <a:p>
            <a:r>
              <a:rPr lang="fr-FR" sz="1800" dirty="0">
                <a:effectLst/>
                <a:latin typeface="Montserrat" pitchFamily="2" charset="77"/>
              </a:rPr>
              <a:t>Pour toutes les </a:t>
            </a:r>
            <a:r>
              <a:rPr lang="fr-FR" sz="1800" dirty="0" err="1">
                <a:effectLst/>
                <a:latin typeface="Montserrat" pitchFamily="2" charset="77"/>
              </a:rPr>
              <a:t>catégories</a:t>
            </a:r>
            <a:r>
              <a:rPr lang="fr-FR" sz="1800" dirty="0">
                <a:effectLst/>
                <a:latin typeface="Montserrat" pitchFamily="2" charset="77"/>
              </a:rPr>
              <a:t> d’</a:t>
            </a:r>
            <a:r>
              <a:rPr lang="fr-FR" sz="1800" dirty="0" err="1">
                <a:effectLst/>
                <a:latin typeface="Montserrat" pitchFamily="2" charset="77"/>
              </a:rPr>
              <a:t>âge</a:t>
            </a:r>
            <a:r>
              <a:rPr lang="fr-FR" sz="1800" dirty="0">
                <a:effectLst/>
                <a:latin typeface="Montserrat" pitchFamily="2" charset="77"/>
              </a:rPr>
              <a:t>, le vomissement pendant le combat engendre la perte du combat et </a:t>
            </a:r>
            <a:r>
              <a:rPr lang="fr-FR" sz="1800" dirty="0" err="1">
                <a:effectLst/>
                <a:latin typeface="Montserrat" pitchFamily="2" charset="77"/>
              </a:rPr>
              <a:t>déclenche</a:t>
            </a:r>
            <a:r>
              <a:rPr lang="fr-FR" sz="1800" dirty="0">
                <a:effectLst/>
                <a:latin typeface="Montserrat" pitchFamily="2" charset="77"/>
              </a:rPr>
              <a:t> un diagnostic </a:t>
            </a:r>
            <a:r>
              <a:rPr lang="fr-FR" sz="1800" dirty="0" err="1">
                <a:effectLst/>
                <a:latin typeface="Montserrat" pitchFamily="2" charset="77"/>
              </a:rPr>
              <a:t>médical</a:t>
            </a:r>
            <a:r>
              <a:rPr lang="fr-FR" sz="1800" dirty="0">
                <a:effectLst/>
                <a:latin typeface="Montserrat" pitchFamily="2" charset="77"/>
              </a:rPr>
              <a:t> pour reprise ou non de la compétition ou de la séance de pratique</a:t>
            </a:r>
            <a:endParaRPr lang="fr-FR" sz="1800" dirty="0">
              <a:effectLst/>
              <a:latin typeface="ArialMT"/>
            </a:endParaRPr>
          </a:p>
          <a:p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963951E0-9873-0D2A-B878-6A73959513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36404" y="1284075"/>
            <a:ext cx="3504537" cy="532740"/>
          </a:xfrm>
        </p:spPr>
        <p:txBody>
          <a:bodyPr/>
          <a:lstStyle/>
          <a:p>
            <a:r>
              <a:rPr lang="fr-FR" dirty="0"/>
              <a:t>Vomissements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5A944224-D0ED-2C32-0B22-55FE462AAD1C}"/>
              </a:ext>
            </a:extLst>
          </p:cNvPr>
          <p:cNvSpPr txBox="1">
            <a:spLocks/>
          </p:cNvSpPr>
          <p:nvPr/>
        </p:nvSpPr>
        <p:spPr>
          <a:xfrm>
            <a:off x="3008216" y="3780663"/>
            <a:ext cx="8160915" cy="9835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rgbClr val="0A009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effectLst/>
                <a:latin typeface="Montserrat" pitchFamily="2" charset="77"/>
              </a:rPr>
              <a:t>En cas d'autorisation de reprise de la </a:t>
            </a:r>
            <a:r>
              <a:rPr lang="fr-FR" sz="1800" dirty="0" err="1">
                <a:effectLst/>
                <a:latin typeface="Montserrat" pitchFamily="2" charset="77"/>
              </a:rPr>
              <a:t>compétition</a:t>
            </a:r>
            <a:r>
              <a:rPr lang="fr-FR" sz="1800" dirty="0"/>
              <a:t> ou de la séance de pratique,</a:t>
            </a:r>
            <a:r>
              <a:rPr lang="fr-FR" sz="1800" dirty="0">
                <a:effectLst/>
                <a:latin typeface="Montserrat" pitchFamily="2" charset="77"/>
              </a:rPr>
              <a:t> un </a:t>
            </a:r>
            <a:r>
              <a:rPr lang="fr-FR" sz="1800" dirty="0" err="1">
                <a:effectLst/>
                <a:latin typeface="Montserrat" pitchFamily="2" charset="77"/>
              </a:rPr>
              <a:t>deuxième</a:t>
            </a:r>
            <a:r>
              <a:rPr lang="fr-FR" sz="1800" dirty="0">
                <a:effectLst/>
                <a:latin typeface="Montserrat" pitchFamily="2" charset="77"/>
              </a:rPr>
              <a:t> vomissement engendre obligatoirement l'</a:t>
            </a:r>
            <a:r>
              <a:rPr lang="fr-FR" sz="1800" dirty="0" err="1">
                <a:effectLst/>
                <a:latin typeface="Montserrat" pitchFamily="2" charset="77"/>
              </a:rPr>
              <a:t>arrêt</a:t>
            </a:r>
            <a:r>
              <a:rPr lang="fr-FR" sz="1800" dirty="0">
                <a:effectLst/>
                <a:latin typeface="Montserrat" pitchFamily="2" charset="77"/>
              </a:rPr>
              <a:t> de la </a:t>
            </a:r>
            <a:r>
              <a:rPr lang="fr-FR" sz="1800" dirty="0" err="1">
                <a:effectLst/>
                <a:latin typeface="Montserrat" pitchFamily="2" charset="77"/>
              </a:rPr>
              <a:t>compétition</a:t>
            </a:r>
            <a:r>
              <a:rPr lang="fr-FR" sz="1800" dirty="0">
                <a:effectLst/>
                <a:latin typeface="Montserrat" pitchFamily="2" charset="77"/>
              </a:rPr>
              <a:t> ou de la séance de pratique. </a:t>
            </a:r>
            <a:endParaRPr lang="fr-FR" sz="1800" dirty="0">
              <a:effectLst/>
              <a:latin typeface="ArialMT"/>
            </a:endParaRPr>
          </a:p>
          <a:p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F3247AC-3B26-B10F-199B-4FAD5B7C34A1}"/>
              </a:ext>
            </a:extLst>
          </p:cNvPr>
          <p:cNvSpPr txBox="1"/>
          <p:nvPr/>
        </p:nvSpPr>
        <p:spPr>
          <a:xfrm>
            <a:off x="2498750" y="5539861"/>
            <a:ext cx="816091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dirty="0">
                <a:solidFill>
                  <a:srgbClr val="0A0096"/>
                </a:solidFill>
                <a:latin typeface="Montserrat" pitchFamily="2" charset="77"/>
              </a:rPr>
              <a:t>Un suivi </a:t>
            </a:r>
            <a:r>
              <a:rPr lang="fr-FR" dirty="0" err="1">
                <a:solidFill>
                  <a:srgbClr val="0A0096"/>
                </a:solidFill>
                <a:latin typeface="Montserrat" pitchFamily="2" charset="77"/>
              </a:rPr>
              <a:t>médical</a:t>
            </a:r>
            <a:r>
              <a:rPr lang="fr-FR" dirty="0">
                <a:solidFill>
                  <a:srgbClr val="0A0096"/>
                </a:solidFill>
                <a:latin typeface="Montserrat" pitchFamily="2" charset="77"/>
              </a:rPr>
              <a:t> est recommandé avant la reprise de la pratique </a:t>
            </a:r>
          </a:p>
        </p:txBody>
      </p:sp>
    </p:spTree>
    <p:extLst>
      <p:ext uri="{BB962C8B-B14F-4D97-AF65-F5344CB8AC3E}">
        <p14:creationId xmlns:p14="http://schemas.microsoft.com/office/powerpoint/2010/main" val="532322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ck Arc 5">
            <a:extLst>
              <a:ext uri="{FF2B5EF4-FFF2-40B4-BE49-F238E27FC236}">
                <a16:creationId xmlns:a16="http://schemas.microsoft.com/office/drawing/2014/main" id="{80B04F85-3C6B-EA44-8D33-2CAF4B5E8932}"/>
              </a:ext>
            </a:extLst>
          </p:cNvPr>
          <p:cNvSpPr/>
          <p:nvPr/>
        </p:nvSpPr>
        <p:spPr>
          <a:xfrm rot="5400000">
            <a:off x="-2341278" y="1434505"/>
            <a:ext cx="4692316" cy="4692316"/>
          </a:xfrm>
          <a:prstGeom prst="blockArc">
            <a:avLst>
              <a:gd name="adj1" fmla="val 10802905"/>
              <a:gd name="adj2" fmla="val 21599992"/>
              <a:gd name="adj3" fmla="val 11155"/>
            </a:avLst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621578F6-70DB-C241-936D-C77399D7E1D2}"/>
              </a:ext>
            </a:extLst>
          </p:cNvPr>
          <p:cNvSpPr/>
          <p:nvPr/>
        </p:nvSpPr>
        <p:spPr>
          <a:xfrm rot="5400000">
            <a:off x="-2341278" y="1434505"/>
            <a:ext cx="4692316" cy="4692316"/>
          </a:xfrm>
          <a:prstGeom prst="blockArc">
            <a:avLst>
              <a:gd name="adj1" fmla="val 18794471"/>
              <a:gd name="adj2" fmla="val 21599992"/>
              <a:gd name="adj3" fmla="val 11155"/>
            </a:avLst>
          </a:pr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3A389C-1207-7543-A76A-01B70E66169E}"/>
              </a:ext>
            </a:extLst>
          </p:cNvPr>
          <p:cNvCxnSpPr>
            <a:cxnSpLocks/>
          </p:cNvCxnSpPr>
          <p:nvPr/>
        </p:nvCxnSpPr>
        <p:spPr>
          <a:xfrm flipV="1">
            <a:off x="2237373" y="2729976"/>
            <a:ext cx="522754" cy="287821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BEF104-EC0C-B34E-9CA2-81E645284D84}"/>
              </a:ext>
            </a:extLst>
          </p:cNvPr>
          <p:cNvCxnSpPr>
            <a:cxnSpLocks/>
          </p:cNvCxnSpPr>
          <p:nvPr/>
        </p:nvCxnSpPr>
        <p:spPr>
          <a:xfrm>
            <a:off x="2367278" y="4204902"/>
            <a:ext cx="703229" cy="0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13C28A-34EB-9041-B8C1-159A059D8CF2}"/>
              </a:ext>
            </a:extLst>
          </p:cNvPr>
          <p:cNvCxnSpPr>
            <a:cxnSpLocks/>
          </p:cNvCxnSpPr>
          <p:nvPr/>
        </p:nvCxnSpPr>
        <p:spPr>
          <a:xfrm>
            <a:off x="1869586" y="5276141"/>
            <a:ext cx="619008" cy="361885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space réservé du texte 45">
            <a:extLst>
              <a:ext uri="{FF2B5EF4-FFF2-40B4-BE49-F238E27FC236}">
                <a16:creationId xmlns:a16="http://schemas.microsoft.com/office/drawing/2014/main" id="{F76F9EE7-7DD5-A2D2-2849-6A3271BD4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ASSISES FÉDÉRALES 2023 I MARSEILLE</a:t>
            </a:r>
          </a:p>
        </p:txBody>
      </p:sp>
      <p:sp>
        <p:nvSpPr>
          <p:cNvPr id="48" name="Freeform 924">
            <a:hlinkClick r:id="rId2" action="ppaction://hlinksldjump"/>
            <a:extLst>
              <a:ext uri="{FF2B5EF4-FFF2-40B4-BE49-F238E27FC236}">
                <a16:creationId xmlns:a16="http://schemas.microsoft.com/office/drawing/2014/main" id="{16406971-BFAE-EC12-F26A-E9CDC9AE9235}"/>
              </a:ext>
            </a:extLst>
          </p:cNvPr>
          <p:cNvSpPr/>
          <p:nvPr/>
        </p:nvSpPr>
        <p:spPr>
          <a:xfrm>
            <a:off x="3479595" y="3909712"/>
            <a:ext cx="515712" cy="5821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486"/>
                </a:lnTo>
                <a:cubicBezTo>
                  <a:pt x="0" y="18989"/>
                  <a:pt x="1406" y="20234"/>
                  <a:pt x="3103" y="20234"/>
                </a:cubicBezTo>
                <a:lnTo>
                  <a:pt x="8888" y="20234"/>
                </a:lnTo>
                <a:cubicBezTo>
                  <a:pt x="7962" y="19076"/>
                  <a:pt x="7407" y="17648"/>
                  <a:pt x="7407" y="16120"/>
                </a:cubicBezTo>
                <a:cubicBezTo>
                  <a:pt x="7407" y="12195"/>
                  <a:pt x="11002" y="9027"/>
                  <a:pt x="15434" y="9027"/>
                </a:cubicBezTo>
                <a:cubicBezTo>
                  <a:pt x="16647" y="9027"/>
                  <a:pt x="17807" y="9256"/>
                  <a:pt x="18837" y="9683"/>
                </a:cubicBezTo>
                <a:lnTo>
                  <a:pt x="18837" y="5746"/>
                </a:lnTo>
                <a:lnTo>
                  <a:pt x="15434" y="5746"/>
                </a:lnTo>
                <a:cubicBezTo>
                  <a:pt x="13737" y="5745"/>
                  <a:pt x="12351" y="4501"/>
                  <a:pt x="12351" y="2997"/>
                </a:cubicBezTo>
                <a:lnTo>
                  <a:pt x="12351" y="0"/>
                </a:lnTo>
                <a:lnTo>
                  <a:pt x="0" y="0"/>
                </a:lnTo>
                <a:close/>
                <a:moveTo>
                  <a:pt x="13893" y="0"/>
                </a:moveTo>
                <a:lnTo>
                  <a:pt x="13893" y="2997"/>
                </a:lnTo>
                <a:cubicBezTo>
                  <a:pt x="13893" y="3751"/>
                  <a:pt x="14584" y="4380"/>
                  <a:pt x="15434" y="4380"/>
                </a:cubicBezTo>
                <a:lnTo>
                  <a:pt x="18837" y="4380"/>
                </a:lnTo>
                <a:lnTo>
                  <a:pt x="13893" y="0"/>
                </a:lnTo>
                <a:close/>
                <a:moveTo>
                  <a:pt x="3703" y="2997"/>
                </a:moveTo>
                <a:lnTo>
                  <a:pt x="9569" y="2997"/>
                </a:lnTo>
                <a:lnTo>
                  <a:pt x="9569" y="4380"/>
                </a:lnTo>
                <a:lnTo>
                  <a:pt x="3703" y="4380"/>
                </a:lnTo>
                <a:lnTo>
                  <a:pt x="3703" y="2997"/>
                </a:lnTo>
                <a:close/>
                <a:moveTo>
                  <a:pt x="3703" y="6278"/>
                </a:moveTo>
                <a:lnTo>
                  <a:pt x="11431" y="6278"/>
                </a:lnTo>
                <a:lnTo>
                  <a:pt x="11431" y="7643"/>
                </a:lnTo>
                <a:lnTo>
                  <a:pt x="3703" y="7643"/>
                </a:lnTo>
                <a:lnTo>
                  <a:pt x="3703" y="6278"/>
                </a:lnTo>
                <a:close/>
                <a:moveTo>
                  <a:pt x="13953" y="10658"/>
                </a:moveTo>
                <a:lnTo>
                  <a:pt x="13953" y="12272"/>
                </a:lnTo>
                <a:cubicBezTo>
                  <a:pt x="13412" y="12441"/>
                  <a:pt x="12918" y="12693"/>
                  <a:pt x="12492" y="13017"/>
                </a:cubicBezTo>
                <a:lnTo>
                  <a:pt x="10910" y="12201"/>
                </a:lnTo>
                <a:lnTo>
                  <a:pt x="9369" y="14577"/>
                </a:lnTo>
                <a:lnTo>
                  <a:pt x="10950" y="15375"/>
                </a:lnTo>
                <a:cubicBezTo>
                  <a:pt x="10900" y="15618"/>
                  <a:pt x="10870" y="15864"/>
                  <a:pt x="10870" y="16120"/>
                </a:cubicBezTo>
                <a:cubicBezTo>
                  <a:pt x="10870" y="16376"/>
                  <a:pt x="10900" y="16622"/>
                  <a:pt x="10950" y="16865"/>
                </a:cubicBezTo>
                <a:lnTo>
                  <a:pt x="9369" y="17681"/>
                </a:lnTo>
                <a:lnTo>
                  <a:pt x="10910" y="20039"/>
                </a:lnTo>
                <a:lnTo>
                  <a:pt x="12492" y="19241"/>
                </a:lnTo>
                <a:cubicBezTo>
                  <a:pt x="12918" y="19565"/>
                  <a:pt x="13412" y="19817"/>
                  <a:pt x="13953" y="19986"/>
                </a:cubicBezTo>
                <a:lnTo>
                  <a:pt x="13953" y="21600"/>
                </a:lnTo>
                <a:lnTo>
                  <a:pt x="17036" y="21600"/>
                </a:lnTo>
                <a:lnTo>
                  <a:pt x="17036" y="19986"/>
                </a:lnTo>
                <a:cubicBezTo>
                  <a:pt x="17577" y="19817"/>
                  <a:pt x="18070" y="19565"/>
                  <a:pt x="18497" y="19241"/>
                </a:cubicBezTo>
                <a:lnTo>
                  <a:pt x="20059" y="20039"/>
                </a:lnTo>
                <a:lnTo>
                  <a:pt x="21600" y="17681"/>
                </a:lnTo>
                <a:lnTo>
                  <a:pt x="20039" y="16865"/>
                </a:lnTo>
                <a:cubicBezTo>
                  <a:pt x="20089" y="16622"/>
                  <a:pt x="20119" y="16376"/>
                  <a:pt x="20119" y="16120"/>
                </a:cubicBezTo>
                <a:cubicBezTo>
                  <a:pt x="20119" y="15864"/>
                  <a:pt x="20089" y="15618"/>
                  <a:pt x="20039" y="15375"/>
                </a:cubicBezTo>
                <a:lnTo>
                  <a:pt x="21600" y="14577"/>
                </a:lnTo>
                <a:lnTo>
                  <a:pt x="20059" y="12201"/>
                </a:lnTo>
                <a:lnTo>
                  <a:pt x="18497" y="13017"/>
                </a:lnTo>
                <a:cubicBezTo>
                  <a:pt x="18070" y="12693"/>
                  <a:pt x="17577" y="12441"/>
                  <a:pt x="17036" y="12272"/>
                </a:cubicBezTo>
                <a:lnTo>
                  <a:pt x="17036" y="10658"/>
                </a:lnTo>
                <a:lnTo>
                  <a:pt x="13953" y="10658"/>
                </a:lnTo>
                <a:close/>
                <a:moveTo>
                  <a:pt x="15434" y="14205"/>
                </a:moveTo>
                <a:cubicBezTo>
                  <a:pt x="16626" y="14205"/>
                  <a:pt x="17596" y="15064"/>
                  <a:pt x="17596" y="16120"/>
                </a:cubicBezTo>
                <a:cubicBezTo>
                  <a:pt x="17596" y="17177"/>
                  <a:pt x="16626" y="18035"/>
                  <a:pt x="15434" y="18035"/>
                </a:cubicBezTo>
                <a:cubicBezTo>
                  <a:pt x="14241" y="18035"/>
                  <a:pt x="13272" y="17177"/>
                  <a:pt x="13272" y="16120"/>
                </a:cubicBezTo>
                <a:cubicBezTo>
                  <a:pt x="13272" y="15064"/>
                  <a:pt x="14241" y="14205"/>
                  <a:pt x="15434" y="1420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DM Sans Regular"/>
              </a:defRPr>
            </a:pPr>
            <a:endParaRPr sz="900"/>
          </a:p>
        </p:txBody>
      </p:sp>
      <p:grpSp>
        <p:nvGrpSpPr>
          <p:cNvPr id="50" name="Group 24">
            <a:extLst>
              <a:ext uri="{FF2B5EF4-FFF2-40B4-BE49-F238E27FC236}">
                <a16:creationId xmlns:a16="http://schemas.microsoft.com/office/drawing/2014/main" id="{650ECEE3-D80B-5886-9C43-F48B85BC5BBA}"/>
              </a:ext>
            </a:extLst>
          </p:cNvPr>
          <p:cNvGrpSpPr/>
          <p:nvPr/>
        </p:nvGrpSpPr>
        <p:grpSpPr>
          <a:xfrm>
            <a:off x="301349" y="3299540"/>
            <a:ext cx="791794" cy="869982"/>
            <a:chOff x="8527138" y="944344"/>
            <a:chExt cx="693515" cy="761999"/>
          </a:xfrm>
          <a:solidFill>
            <a:srgbClr val="0A0A4B"/>
          </a:solidFill>
        </p:grpSpPr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2D524079-EDF1-660D-19DE-1BAC345E48AF}"/>
                </a:ext>
              </a:extLst>
            </p:cNvPr>
            <p:cNvSpPr/>
            <p:nvPr/>
          </p:nvSpPr>
          <p:spPr>
            <a:xfrm>
              <a:off x="8996530" y="1332487"/>
              <a:ext cx="148209" cy="148209"/>
            </a:xfrm>
            <a:custGeom>
              <a:avLst/>
              <a:gdLst>
                <a:gd name="connsiteX0" fmla="*/ 148209 w 148209"/>
                <a:gd name="connsiteY0" fmla="*/ 74104 h 148209"/>
                <a:gd name="connsiteX1" fmla="*/ 74105 w 148209"/>
                <a:gd name="connsiteY1" fmla="*/ 148209 h 148209"/>
                <a:gd name="connsiteX2" fmla="*/ 0 w 148209"/>
                <a:gd name="connsiteY2" fmla="*/ 74104 h 148209"/>
                <a:gd name="connsiteX3" fmla="*/ 74105 w 148209"/>
                <a:gd name="connsiteY3" fmla="*/ 0 h 148209"/>
                <a:gd name="connsiteX4" fmla="*/ 148209 w 148209"/>
                <a:gd name="connsiteY4" fmla="*/ 74104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4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4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F4C7DE21-3F20-D4E3-ED61-95A3CC954DFA}"/>
                </a:ext>
              </a:extLst>
            </p:cNvPr>
            <p:cNvSpPr/>
            <p:nvPr/>
          </p:nvSpPr>
          <p:spPr>
            <a:xfrm>
              <a:off x="8601338" y="1332487"/>
              <a:ext cx="148209" cy="148209"/>
            </a:xfrm>
            <a:custGeom>
              <a:avLst/>
              <a:gdLst>
                <a:gd name="connsiteX0" fmla="*/ 148209 w 148209"/>
                <a:gd name="connsiteY0" fmla="*/ 74104 h 148209"/>
                <a:gd name="connsiteX1" fmla="*/ 74105 w 148209"/>
                <a:gd name="connsiteY1" fmla="*/ 148209 h 148209"/>
                <a:gd name="connsiteX2" fmla="*/ 0 w 148209"/>
                <a:gd name="connsiteY2" fmla="*/ 74104 h 148209"/>
                <a:gd name="connsiteX3" fmla="*/ 74105 w 148209"/>
                <a:gd name="connsiteY3" fmla="*/ 0 h 148209"/>
                <a:gd name="connsiteX4" fmla="*/ 148209 w 148209"/>
                <a:gd name="connsiteY4" fmla="*/ 74104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4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4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3F58BDB5-C6E7-7C3F-C080-C5CB570C34FE}"/>
                </a:ext>
              </a:extLst>
            </p:cNvPr>
            <p:cNvSpPr/>
            <p:nvPr/>
          </p:nvSpPr>
          <p:spPr>
            <a:xfrm>
              <a:off x="8950524" y="1500793"/>
              <a:ext cx="268332" cy="148400"/>
            </a:xfrm>
            <a:custGeom>
              <a:avLst/>
              <a:gdLst>
                <a:gd name="connsiteX0" fmla="*/ 253556 w 268332"/>
                <a:gd name="connsiteY0" fmla="*/ 44101 h 148400"/>
                <a:gd name="connsiteX1" fmla="*/ 181070 w 268332"/>
                <a:gd name="connsiteY1" fmla="*/ 9526 h 148400"/>
                <a:gd name="connsiteX2" fmla="*/ 120110 w 268332"/>
                <a:gd name="connsiteY2" fmla="*/ 1 h 148400"/>
                <a:gd name="connsiteX3" fmla="*/ 59246 w 268332"/>
                <a:gd name="connsiteY3" fmla="*/ 9526 h 148400"/>
                <a:gd name="connsiteX4" fmla="*/ 3429 w 268332"/>
                <a:gd name="connsiteY4" fmla="*/ 33529 h 148400"/>
                <a:gd name="connsiteX5" fmla="*/ 0 w 268332"/>
                <a:gd name="connsiteY5" fmla="*/ 37434 h 148400"/>
                <a:gd name="connsiteX6" fmla="*/ 76200 w 268332"/>
                <a:gd name="connsiteY6" fmla="*/ 75534 h 148400"/>
                <a:gd name="connsiteX7" fmla="*/ 104013 w 268332"/>
                <a:gd name="connsiteY7" fmla="*/ 131446 h 148400"/>
                <a:gd name="connsiteX8" fmla="*/ 104013 w 268332"/>
                <a:gd name="connsiteY8" fmla="*/ 148400 h 148400"/>
                <a:gd name="connsiteX9" fmla="*/ 268319 w 268332"/>
                <a:gd name="connsiteY9" fmla="*/ 148400 h 148400"/>
                <a:gd name="connsiteX10" fmla="*/ 268319 w 268332"/>
                <a:gd name="connsiteY10" fmla="*/ 73819 h 148400"/>
                <a:gd name="connsiteX11" fmla="*/ 253556 w 268332"/>
                <a:gd name="connsiteY11" fmla="*/ 44101 h 1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332" h="148400">
                  <a:moveTo>
                    <a:pt x="253556" y="44101"/>
                  </a:moveTo>
                  <a:cubicBezTo>
                    <a:pt x="232176" y="27474"/>
                    <a:pt x="207446" y="15679"/>
                    <a:pt x="181070" y="9526"/>
                  </a:cubicBezTo>
                  <a:cubicBezTo>
                    <a:pt x="161246" y="3734"/>
                    <a:pt x="140756" y="532"/>
                    <a:pt x="120110" y="1"/>
                  </a:cubicBezTo>
                  <a:cubicBezTo>
                    <a:pt x="99448" y="-46"/>
                    <a:pt x="78906" y="3169"/>
                    <a:pt x="59246" y="9526"/>
                  </a:cubicBezTo>
                  <a:cubicBezTo>
                    <a:pt x="39570" y="14764"/>
                    <a:pt x="20765" y="22851"/>
                    <a:pt x="3429" y="33529"/>
                  </a:cubicBezTo>
                  <a:lnTo>
                    <a:pt x="0" y="37434"/>
                  </a:lnTo>
                  <a:cubicBezTo>
                    <a:pt x="27693" y="44909"/>
                    <a:pt x="53604" y="57865"/>
                    <a:pt x="76200" y="75534"/>
                  </a:cubicBezTo>
                  <a:cubicBezTo>
                    <a:pt x="93960" y="88582"/>
                    <a:pt x="104321" y="109409"/>
                    <a:pt x="104013" y="131446"/>
                  </a:cubicBezTo>
                  <a:lnTo>
                    <a:pt x="104013" y="148400"/>
                  </a:lnTo>
                  <a:lnTo>
                    <a:pt x="268319" y="148400"/>
                  </a:lnTo>
                  <a:lnTo>
                    <a:pt x="268319" y="73819"/>
                  </a:lnTo>
                  <a:cubicBezTo>
                    <a:pt x="268644" y="62075"/>
                    <a:pt x="263111" y="50937"/>
                    <a:pt x="253556" y="44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22067FBB-4228-929E-2B93-BB73E5E6311F}"/>
                </a:ext>
              </a:extLst>
            </p:cNvPr>
            <p:cNvSpPr/>
            <p:nvPr/>
          </p:nvSpPr>
          <p:spPr>
            <a:xfrm>
              <a:off x="8527138" y="1500793"/>
              <a:ext cx="268700" cy="148400"/>
            </a:xfrm>
            <a:custGeom>
              <a:avLst/>
              <a:gdLst>
                <a:gd name="connsiteX0" fmla="*/ 164687 w 268700"/>
                <a:gd name="connsiteY0" fmla="*/ 131446 h 148400"/>
                <a:gd name="connsiteX1" fmla="*/ 191453 w 268700"/>
                <a:gd name="connsiteY1" fmla="*/ 76486 h 148400"/>
                <a:gd name="connsiteX2" fmla="*/ 192500 w 268700"/>
                <a:gd name="connsiteY2" fmla="*/ 75534 h 148400"/>
                <a:gd name="connsiteX3" fmla="*/ 193739 w 268700"/>
                <a:gd name="connsiteY3" fmla="*/ 74677 h 148400"/>
                <a:gd name="connsiteX4" fmla="*/ 268700 w 268700"/>
                <a:gd name="connsiteY4" fmla="*/ 37529 h 148400"/>
                <a:gd name="connsiteX5" fmla="*/ 263271 w 268700"/>
                <a:gd name="connsiteY5" fmla="*/ 31338 h 148400"/>
                <a:gd name="connsiteX6" fmla="*/ 209169 w 268700"/>
                <a:gd name="connsiteY6" fmla="*/ 9526 h 148400"/>
                <a:gd name="connsiteX7" fmla="*/ 148304 w 268700"/>
                <a:gd name="connsiteY7" fmla="*/ 1 h 148400"/>
                <a:gd name="connsiteX8" fmla="*/ 87344 w 268700"/>
                <a:gd name="connsiteY8" fmla="*/ 9526 h 148400"/>
                <a:gd name="connsiteX9" fmla="*/ 14859 w 268700"/>
                <a:gd name="connsiteY9" fmla="*/ 44101 h 148400"/>
                <a:gd name="connsiteX10" fmla="*/ 0 w 268700"/>
                <a:gd name="connsiteY10" fmla="*/ 73819 h 148400"/>
                <a:gd name="connsiteX11" fmla="*/ 0 w 268700"/>
                <a:gd name="connsiteY11" fmla="*/ 148400 h 148400"/>
                <a:gd name="connsiteX12" fmla="*/ 164687 w 268700"/>
                <a:gd name="connsiteY12" fmla="*/ 148400 h 1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8700" h="148400">
                  <a:moveTo>
                    <a:pt x="164687" y="131446"/>
                  </a:moveTo>
                  <a:cubicBezTo>
                    <a:pt x="164702" y="109990"/>
                    <a:pt x="174570" y="89728"/>
                    <a:pt x="191453" y="76486"/>
                  </a:cubicBezTo>
                  <a:lnTo>
                    <a:pt x="192500" y="75534"/>
                  </a:lnTo>
                  <a:lnTo>
                    <a:pt x="193739" y="74677"/>
                  </a:lnTo>
                  <a:cubicBezTo>
                    <a:pt x="216602" y="58406"/>
                    <a:pt x="241905" y="45867"/>
                    <a:pt x="268700" y="37529"/>
                  </a:cubicBezTo>
                  <a:cubicBezTo>
                    <a:pt x="266795" y="35529"/>
                    <a:pt x="264986" y="33433"/>
                    <a:pt x="263271" y="31338"/>
                  </a:cubicBezTo>
                  <a:cubicBezTo>
                    <a:pt x="246372" y="21520"/>
                    <a:pt x="228152" y="14175"/>
                    <a:pt x="209169" y="9526"/>
                  </a:cubicBezTo>
                  <a:cubicBezTo>
                    <a:pt x="189376" y="3742"/>
                    <a:pt x="168918" y="541"/>
                    <a:pt x="148304" y="1"/>
                  </a:cubicBezTo>
                  <a:cubicBezTo>
                    <a:pt x="127609" y="-53"/>
                    <a:pt x="107036" y="3162"/>
                    <a:pt x="87344" y="9526"/>
                  </a:cubicBezTo>
                  <a:cubicBezTo>
                    <a:pt x="61338" y="16700"/>
                    <a:pt x="36801" y="28404"/>
                    <a:pt x="14859" y="44101"/>
                  </a:cubicBezTo>
                  <a:cubicBezTo>
                    <a:pt x="5620" y="51212"/>
                    <a:pt x="146" y="62162"/>
                    <a:pt x="0" y="73819"/>
                  </a:cubicBezTo>
                  <a:lnTo>
                    <a:pt x="0" y="148400"/>
                  </a:lnTo>
                  <a:lnTo>
                    <a:pt x="164687" y="1484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1B945422-BF17-964D-E58E-4B19C104AB67}"/>
                </a:ext>
              </a:extLst>
            </p:cNvPr>
            <p:cNvSpPr/>
            <p:nvPr/>
          </p:nvSpPr>
          <p:spPr>
            <a:xfrm>
              <a:off x="8724782" y="1558514"/>
              <a:ext cx="296525" cy="147829"/>
            </a:xfrm>
            <a:custGeom>
              <a:avLst/>
              <a:gdLst>
                <a:gd name="connsiteX0" fmla="*/ 0 w 296525"/>
                <a:gd name="connsiteY0" fmla="*/ 147830 h 147829"/>
                <a:gd name="connsiteX1" fmla="*/ 0 w 296525"/>
                <a:gd name="connsiteY1" fmla="*/ 73725 h 147829"/>
                <a:gd name="connsiteX2" fmla="*/ 14859 w 296525"/>
                <a:gd name="connsiteY2" fmla="*/ 44103 h 147829"/>
                <a:gd name="connsiteX3" fmla="*/ 87344 w 296525"/>
                <a:gd name="connsiteY3" fmla="*/ 9527 h 147829"/>
                <a:gd name="connsiteX4" fmla="*/ 148209 w 296525"/>
                <a:gd name="connsiteY4" fmla="*/ 2 h 147829"/>
                <a:gd name="connsiteX5" fmla="*/ 209169 w 296525"/>
                <a:gd name="connsiteY5" fmla="*/ 9527 h 147829"/>
                <a:gd name="connsiteX6" fmla="*/ 281654 w 296525"/>
                <a:gd name="connsiteY6" fmla="*/ 44103 h 147829"/>
                <a:gd name="connsiteX7" fmla="*/ 296513 w 296525"/>
                <a:gd name="connsiteY7" fmla="*/ 73725 h 147829"/>
                <a:gd name="connsiteX8" fmla="*/ 296513 w 296525"/>
                <a:gd name="connsiteY8" fmla="*/ 147830 h 14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525" h="147829">
                  <a:moveTo>
                    <a:pt x="0" y="147830"/>
                  </a:moveTo>
                  <a:lnTo>
                    <a:pt x="0" y="73725"/>
                  </a:lnTo>
                  <a:cubicBezTo>
                    <a:pt x="45" y="62070"/>
                    <a:pt x="5544" y="51107"/>
                    <a:pt x="14859" y="44103"/>
                  </a:cubicBezTo>
                  <a:cubicBezTo>
                    <a:pt x="36757" y="28332"/>
                    <a:pt x="61308" y="16621"/>
                    <a:pt x="87344" y="9527"/>
                  </a:cubicBezTo>
                  <a:cubicBezTo>
                    <a:pt x="106995" y="3128"/>
                    <a:pt x="127543" y="-88"/>
                    <a:pt x="148209" y="2"/>
                  </a:cubicBezTo>
                  <a:cubicBezTo>
                    <a:pt x="168859" y="487"/>
                    <a:pt x="189355" y="3690"/>
                    <a:pt x="209169" y="9527"/>
                  </a:cubicBezTo>
                  <a:cubicBezTo>
                    <a:pt x="235573" y="15599"/>
                    <a:pt x="260319" y="27402"/>
                    <a:pt x="281654" y="44103"/>
                  </a:cubicBezTo>
                  <a:cubicBezTo>
                    <a:pt x="291244" y="50876"/>
                    <a:pt x="296819" y="61990"/>
                    <a:pt x="296513" y="73725"/>
                  </a:cubicBezTo>
                  <a:lnTo>
                    <a:pt x="296513" y="1478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8BC7D3C6-AB4B-846C-3433-2E16B64F8A14}"/>
                </a:ext>
              </a:extLst>
            </p:cNvPr>
            <p:cNvSpPr/>
            <p:nvPr/>
          </p:nvSpPr>
          <p:spPr>
            <a:xfrm>
              <a:off x="8798887" y="1390114"/>
              <a:ext cx="148209" cy="148209"/>
            </a:xfrm>
            <a:custGeom>
              <a:avLst/>
              <a:gdLst>
                <a:gd name="connsiteX0" fmla="*/ 148209 w 148209"/>
                <a:gd name="connsiteY0" fmla="*/ 74105 h 148209"/>
                <a:gd name="connsiteX1" fmla="*/ 74105 w 148209"/>
                <a:gd name="connsiteY1" fmla="*/ 148209 h 148209"/>
                <a:gd name="connsiteX2" fmla="*/ 0 w 148209"/>
                <a:gd name="connsiteY2" fmla="*/ 74105 h 148209"/>
                <a:gd name="connsiteX3" fmla="*/ 74105 w 148209"/>
                <a:gd name="connsiteY3" fmla="*/ 0 h 148209"/>
                <a:gd name="connsiteX4" fmla="*/ 148209 w 148209"/>
                <a:gd name="connsiteY4" fmla="*/ 74105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5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5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47E4A7FE-4F5B-92CC-BBD8-A75107E1C9D8}"/>
                </a:ext>
              </a:extLst>
            </p:cNvPr>
            <p:cNvSpPr/>
            <p:nvPr/>
          </p:nvSpPr>
          <p:spPr>
            <a:xfrm>
              <a:off x="8527710" y="944344"/>
              <a:ext cx="692943" cy="342900"/>
            </a:xfrm>
            <a:custGeom>
              <a:avLst/>
              <a:gdLst>
                <a:gd name="connsiteX0" fmla="*/ 654844 w 692943"/>
                <a:gd name="connsiteY0" fmla="*/ 0 h 342900"/>
                <a:gd name="connsiteX1" fmla="*/ 38100 w 692943"/>
                <a:gd name="connsiteY1" fmla="*/ 0 h 342900"/>
                <a:gd name="connsiteX2" fmla="*/ 0 w 692943"/>
                <a:gd name="connsiteY2" fmla="*/ 38100 h 342900"/>
                <a:gd name="connsiteX3" fmla="*/ 0 w 692943"/>
                <a:gd name="connsiteY3" fmla="*/ 247650 h 342900"/>
                <a:gd name="connsiteX4" fmla="*/ 38100 w 692943"/>
                <a:gd name="connsiteY4" fmla="*/ 285750 h 342900"/>
                <a:gd name="connsiteX5" fmla="*/ 178594 w 692943"/>
                <a:gd name="connsiteY5" fmla="*/ 285750 h 342900"/>
                <a:gd name="connsiteX6" fmla="*/ 178594 w 692943"/>
                <a:gd name="connsiteY6" fmla="*/ 342900 h 342900"/>
                <a:gd name="connsiteX7" fmla="*/ 238601 w 692943"/>
                <a:gd name="connsiteY7" fmla="*/ 285750 h 342900"/>
                <a:gd name="connsiteX8" fmla="*/ 303371 w 692943"/>
                <a:gd name="connsiteY8" fmla="*/ 285750 h 342900"/>
                <a:gd name="connsiteX9" fmla="*/ 340519 w 692943"/>
                <a:gd name="connsiteY9" fmla="*/ 342900 h 342900"/>
                <a:gd name="connsiteX10" fmla="*/ 374809 w 692943"/>
                <a:gd name="connsiteY10" fmla="*/ 285750 h 342900"/>
                <a:gd name="connsiteX11" fmla="*/ 442436 w 692943"/>
                <a:gd name="connsiteY11" fmla="*/ 285750 h 342900"/>
                <a:gd name="connsiteX12" fmla="*/ 502444 w 692943"/>
                <a:gd name="connsiteY12" fmla="*/ 342900 h 342900"/>
                <a:gd name="connsiteX13" fmla="*/ 502444 w 692943"/>
                <a:gd name="connsiteY13" fmla="*/ 285750 h 342900"/>
                <a:gd name="connsiteX14" fmla="*/ 654844 w 692943"/>
                <a:gd name="connsiteY14" fmla="*/ 285750 h 342900"/>
                <a:gd name="connsiteX15" fmla="*/ 692944 w 692943"/>
                <a:gd name="connsiteY15" fmla="*/ 247650 h 342900"/>
                <a:gd name="connsiteX16" fmla="*/ 692944 w 692943"/>
                <a:gd name="connsiteY16" fmla="*/ 38100 h 342900"/>
                <a:gd name="connsiteX17" fmla="*/ 654844 w 692943"/>
                <a:gd name="connsiteY17" fmla="*/ 0 h 342900"/>
                <a:gd name="connsiteX18" fmla="*/ 95250 w 692943"/>
                <a:gd name="connsiteY18" fmla="*/ 85725 h 342900"/>
                <a:gd name="connsiteX19" fmla="*/ 540544 w 692943"/>
                <a:gd name="connsiteY19" fmla="*/ 85725 h 342900"/>
                <a:gd name="connsiteX20" fmla="*/ 540544 w 692943"/>
                <a:gd name="connsiteY20" fmla="*/ 104775 h 342900"/>
                <a:gd name="connsiteX21" fmla="*/ 95250 w 692943"/>
                <a:gd name="connsiteY21" fmla="*/ 104775 h 342900"/>
                <a:gd name="connsiteX22" fmla="*/ 445294 w 692943"/>
                <a:gd name="connsiteY22" fmla="*/ 200025 h 342900"/>
                <a:gd name="connsiteX23" fmla="*/ 95250 w 692943"/>
                <a:gd name="connsiteY23" fmla="*/ 200025 h 342900"/>
                <a:gd name="connsiteX24" fmla="*/ 95250 w 692943"/>
                <a:gd name="connsiteY24" fmla="*/ 180975 h 342900"/>
                <a:gd name="connsiteX25" fmla="*/ 445294 w 692943"/>
                <a:gd name="connsiteY25" fmla="*/ 180975 h 342900"/>
                <a:gd name="connsiteX26" fmla="*/ 597694 w 692943"/>
                <a:gd name="connsiteY26" fmla="*/ 152400 h 342900"/>
                <a:gd name="connsiteX27" fmla="*/ 95250 w 692943"/>
                <a:gd name="connsiteY27" fmla="*/ 152400 h 342900"/>
                <a:gd name="connsiteX28" fmla="*/ 95250 w 692943"/>
                <a:gd name="connsiteY28" fmla="*/ 133350 h 342900"/>
                <a:gd name="connsiteX29" fmla="*/ 597694 w 692943"/>
                <a:gd name="connsiteY29" fmla="*/ 13335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92943" h="342900">
                  <a:moveTo>
                    <a:pt x="654844" y="0"/>
                  </a:move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247650"/>
                  </a:lnTo>
                  <a:cubicBezTo>
                    <a:pt x="0" y="268692"/>
                    <a:pt x="17058" y="285750"/>
                    <a:pt x="38100" y="285750"/>
                  </a:cubicBezTo>
                  <a:lnTo>
                    <a:pt x="178594" y="285750"/>
                  </a:lnTo>
                  <a:lnTo>
                    <a:pt x="178594" y="342900"/>
                  </a:lnTo>
                  <a:lnTo>
                    <a:pt x="238601" y="285750"/>
                  </a:lnTo>
                  <a:lnTo>
                    <a:pt x="303371" y="285750"/>
                  </a:lnTo>
                  <a:lnTo>
                    <a:pt x="340519" y="342900"/>
                  </a:lnTo>
                  <a:lnTo>
                    <a:pt x="374809" y="285750"/>
                  </a:lnTo>
                  <a:lnTo>
                    <a:pt x="442436" y="285750"/>
                  </a:lnTo>
                  <a:lnTo>
                    <a:pt x="502444" y="342900"/>
                  </a:lnTo>
                  <a:lnTo>
                    <a:pt x="502444" y="285750"/>
                  </a:lnTo>
                  <a:lnTo>
                    <a:pt x="654844" y="285750"/>
                  </a:lnTo>
                  <a:cubicBezTo>
                    <a:pt x="675885" y="285750"/>
                    <a:pt x="692944" y="268692"/>
                    <a:pt x="692944" y="247650"/>
                  </a:cubicBezTo>
                  <a:lnTo>
                    <a:pt x="692944" y="38100"/>
                  </a:lnTo>
                  <a:cubicBezTo>
                    <a:pt x="692944" y="17058"/>
                    <a:pt x="675885" y="0"/>
                    <a:pt x="654844" y="0"/>
                  </a:cubicBezTo>
                  <a:close/>
                  <a:moveTo>
                    <a:pt x="95250" y="85725"/>
                  </a:moveTo>
                  <a:lnTo>
                    <a:pt x="540544" y="85725"/>
                  </a:lnTo>
                  <a:lnTo>
                    <a:pt x="540544" y="104775"/>
                  </a:lnTo>
                  <a:lnTo>
                    <a:pt x="95250" y="104775"/>
                  </a:lnTo>
                  <a:close/>
                  <a:moveTo>
                    <a:pt x="445294" y="200025"/>
                  </a:moveTo>
                  <a:lnTo>
                    <a:pt x="95250" y="200025"/>
                  </a:lnTo>
                  <a:lnTo>
                    <a:pt x="95250" y="180975"/>
                  </a:lnTo>
                  <a:lnTo>
                    <a:pt x="445294" y="180975"/>
                  </a:lnTo>
                  <a:close/>
                  <a:moveTo>
                    <a:pt x="597694" y="152400"/>
                  </a:moveTo>
                  <a:lnTo>
                    <a:pt x="95250" y="152400"/>
                  </a:lnTo>
                  <a:lnTo>
                    <a:pt x="95250" y="133350"/>
                  </a:lnTo>
                  <a:lnTo>
                    <a:pt x="597694" y="1333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Graphic 10" descr="Bell with solid fill">
            <a:extLst>
              <a:ext uri="{FF2B5EF4-FFF2-40B4-BE49-F238E27FC236}">
                <a16:creationId xmlns:a16="http://schemas.microsoft.com/office/drawing/2014/main" id="{52FA8CB4-5110-4B57-3E48-9A7A6A3D238E}"/>
              </a:ext>
            </a:extLst>
          </p:cNvPr>
          <p:cNvSpPr/>
          <p:nvPr/>
        </p:nvSpPr>
        <p:spPr>
          <a:xfrm>
            <a:off x="3127914" y="2141438"/>
            <a:ext cx="533478" cy="628667"/>
          </a:xfrm>
          <a:custGeom>
            <a:avLst/>
            <a:gdLst>
              <a:gd name="connsiteX0" fmla="*/ 630574 w 645813"/>
              <a:gd name="connsiteY0" fmla="*/ 593408 h 761047"/>
              <a:gd name="connsiteX1" fmla="*/ 502939 w 645813"/>
              <a:gd name="connsiteY1" fmla="*/ 256223 h 761047"/>
              <a:gd name="connsiteX2" fmla="*/ 502939 w 645813"/>
              <a:gd name="connsiteY2" fmla="*/ 257175 h 761047"/>
              <a:gd name="connsiteX3" fmla="*/ 405784 w 645813"/>
              <a:gd name="connsiteY3" fmla="*/ 105728 h 761047"/>
              <a:gd name="connsiteX4" fmla="*/ 408641 w 645813"/>
              <a:gd name="connsiteY4" fmla="*/ 85725 h 761047"/>
              <a:gd name="connsiteX5" fmla="*/ 322916 w 645813"/>
              <a:gd name="connsiteY5" fmla="*/ 0 h 761047"/>
              <a:gd name="connsiteX6" fmla="*/ 237191 w 645813"/>
              <a:gd name="connsiteY6" fmla="*/ 85725 h 761047"/>
              <a:gd name="connsiteX7" fmla="*/ 240049 w 645813"/>
              <a:gd name="connsiteY7" fmla="*/ 105728 h 761047"/>
              <a:gd name="connsiteX8" fmla="*/ 142894 w 645813"/>
              <a:gd name="connsiteY8" fmla="*/ 257175 h 761047"/>
              <a:gd name="connsiteX9" fmla="*/ 142894 w 645813"/>
              <a:gd name="connsiteY9" fmla="*/ 256223 h 761047"/>
              <a:gd name="connsiteX10" fmla="*/ 15259 w 645813"/>
              <a:gd name="connsiteY10" fmla="*/ 593408 h 761047"/>
              <a:gd name="connsiteX11" fmla="*/ 19 w 645813"/>
              <a:gd name="connsiteY11" fmla="*/ 632460 h 761047"/>
              <a:gd name="connsiteX12" fmla="*/ 321964 w 645813"/>
              <a:gd name="connsiteY12" fmla="*/ 761048 h 761047"/>
              <a:gd name="connsiteX13" fmla="*/ 645814 w 645813"/>
              <a:gd name="connsiteY13" fmla="*/ 632460 h 761047"/>
              <a:gd name="connsiteX14" fmla="*/ 630574 w 645813"/>
              <a:gd name="connsiteY14" fmla="*/ 593408 h 761047"/>
              <a:gd name="connsiteX15" fmla="*/ 321964 w 645813"/>
              <a:gd name="connsiteY15" fmla="*/ 37147 h 761047"/>
              <a:gd name="connsiteX16" fmla="*/ 369589 w 645813"/>
              <a:gd name="connsiteY16" fmla="*/ 84773 h 761047"/>
              <a:gd name="connsiteX17" fmla="*/ 368636 w 645813"/>
              <a:gd name="connsiteY17" fmla="*/ 91440 h 761047"/>
              <a:gd name="connsiteX18" fmla="*/ 321964 w 645813"/>
              <a:gd name="connsiteY18" fmla="*/ 84773 h 761047"/>
              <a:gd name="connsiteX19" fmla="*/ 275291 w 645813"/>
              <a:gd name="connsiteY19" fmla="*/ 91440 h 761047"/>
              <a:gd name="connsiteX20" fmla="*/ 274339 w 645813"/>
              <a:gd name="connsiteY20" fmla="*/ 84773 h 761047"/>
              <a:gd name="connsiteX21" fmla="*/ 321964 w 645813"/>
              <a:gd name="connsiteY21" fmla="*/ 37147 h 761047"/>
              <a:gd name="connsiteX22" fmla="*/ 321964 w 645813"/>
              <a:gd name="connsiteY22" fmla="*/ 703898 h 761047"/>
              <a:gd name="connsiteX23" fmla="*/ 55264 w 645813"/>
              <a:gd name="connsiteY23" fmla="*/ 632460 h 761047"/>
              <a:gd name="connsiteX24" fmla="*/ 270529 w 645813"/>
              <a:gd name="connsiteY24" fmla="*/ 562927 h 761047"/>
              <a:gd name="connsiteX25" fmla="*/ 263861 w 645813"/>
              <a:gd name="connsiteY25" fmla="*/ 589598 h 761047"/>
              <a:gd name="connsiteX26" fmla="*/ 321964 w 645813"/>
              <a:gd name="connsiteY26" fmla="*/ 646748 h 761047"/>
              <a:gd name="connsiteX27" fmla="*/ 380066 w 645813"/>
              <a:gd name="connsiteY27" fmla="*/ 589598 h 761047"/>
              <a:gd name="connsiteX28" fmla="*/ 373399 w 645813"/>
              <a:gd name="connsiteY28" fmla="*/ 562927 h 761047"/>
              <a:gd name="connsiteX29" fmla="*/ 588664 w 645813"/>
              <a:gd name="connsiteY29" fmla="*/ 632460 h 761047"/>
              <a:gd name="connsiteX30" fmla="*/ 321964 w 645813"/>
              <a:gd name="connsiteY30" fmla="*/ 703898 h 76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5813" h="761047">
                <a:moveTo>
                  <a:pt x="630574" y="593408"/>
                </a:moveTo>
                <a:cubicBezTo>
                  <a:pt x="595331" y="515303"/>
                  <a:pt x="508654" y="487680"/>
                  <a:pt x="502939" y="256223"/>
                </a:cubicBezTo>
                <a:lnTo>
                  <a:pt x="502939" y="257175"/>
                </a:lnTo>
                <a:cubicBezTo>
                  <a:pt x="500081" y="190500"/>
                  <a:pt x="461029" y="134303"/>
                  <a:pt x="405784" y="105728"/>
                </a:cubicBezTo>
                <a:cubicBezTo>
                  <a:pt x="407689" y="99060"/>
                  <a:pt x="408641" y="92392"/>
                  <a:pt x="408641" y="85725"/>
                </a:cubicBezTo>
                <a:cubicBezTo>
                  <a:pt x="408641" y="38100"/>
                  <a:pt x="370541" y="0"/>
                  <a:pt x="322916" y="0"/>
                </a:cubicBezTo>
                <a:cubicBezTo>
                  <a:pt x="275291" y="0"/>
                  <a:pt x="237191" y="38100"/>
                  <a:pt x="237191" y="85725"/>
                </a:cubicBezTo>
                <a:cubicBezTo>
                  <a:pt x="237191" y="92392"/>
                  <a:pt x="238144" y="100013"/>
                  <a:pt x="240049" y="105728"/>
                </a:cubicBezTo>
                <a:cubicBezTo>
                  <a:pt x="184804" y="134303"/>
                  <a:pt x="145751" y="191453"/>
                  <a:pt x="142894" y="257175"/>
                </a:cubicBezTo>
                <a:lnTo>
                  <a:pt x="142894" y="256223"/>
                </a:lnTo>
                <a:cubicBezTo>
                  <a:pt x="137179" y="487680"/>
                  <a:pt x="50501" y="515303"/>
                  <a:pt x="15259" y="593408"/>
                </a:cubicBezTo>
                <a:cubicBezTo>
                  <a:pt x="5734" y="605790"/>
                  <a:pt x="19" y="618173"/>
                  <a:pt x="19" y="632460"/>
                </a:cubicBezTo>
                <a:cubicBezTo>
                  <a:pt x="-1886" y="703898"/>
                  <a:pt x="142894" y="761048"/>
                  <a:pt x="321964" y="761048"/>
                </a:cubicBezTo>
                <a:cubicBezTo>
                  <a:pt x="501034" y="761048"/>
                  <a:pt x="645814" y="703898"/>
                  <a:pt x="645814" y="632460"/>
                </a:cubicBezTo>
                <a:cubicBezTo>
                  <a:pt x="645814" y="619125"/>
                  <a:pt x="641051" y="605790"/>
                  <a:pt x="630574" y="593408"/>
                </a:cubicBezTo>
                <a:close/>
                <a:moveTo>
                  <a:pt x="321964" y="37147"/>
                </a:moveTo>
                <a:cubicBezTo>
                  <a:pt x="348634" y="37147"/>
                  <a:pt x="369589" y="58102"/>
                  <a:pt x="369589" y="84773"/>
                </a:cubicBezTo>
                <a:cubicBezTo>
                  <a:pt x="369589" y="86678"/>
                  <a:pt x="369589" y="88582"/>
                  <a:pt x="368636" y="91440"/>
                </a:cubicBezTo>
                <a:cubicBezTo>
                  <a:pt x="354349" y="86678"/>
                  <a:pt x="338156" y="84773"/>
                  <a:pt x="321964" y="84773"/>
                </a:cubicBezTo>
                <a:cubicBezTo>
                  <a:pt x="305771" y="84773"/>
                  <a:pt x="289579" y="86678"/>
                  <a:pt x="275291" y="91440"/>
                </a:cubicBezTo>
                <a:cubicBezTo>
                  <a:pt x="275291" y="89535"/>
                  <a:pt x="274339" y="87630"/>
                  <a:pt x="274339" y="84773"/>
                </a:cubicBezTo>
                <a:cubicBezTo>
                  <a:pt x="274339" y="58102"/>
                  <a:pt x="295294" y="37147"/>
                  <a:pt x="321964" y="37147"/>
                </a:cubicBezTo>
                <a:close/>
                <a:moveTo>
                  <a:pt x="321964" y="703898"/>
                </a:moveTo>
                <a:cubicBezTo>
                  <a:pt x="155276" y="703898"/>
                  <a:pt x="64789" y="653415"/>
                  <a:pt x="55264" y="632460"/>
                </a:cubicBezTo>
                <a:cubicBezTo>
                  <a:pt x="62884" y="614363"/>
                  <a:pt x="136226" y="571500"/>
                  <a:pt x="270529" y="562927"/>
                </a:cubicBezTo>
                <a:cubicBezTo>
                  <a:pt x="266719" y="570548"/>
                  <a:pt x="263861" y="580073"/>
                  <a:pt x="263861" y="589598"/>
                </a:cubicBezTo>
                <a:cubicBezTo>
                  <a:pt x="263861" y="621030"/>
                  <a:pt x="289579" y="646748"/>
                  <a:pt x="321964" y="646748"/>
                </a:cubicBezTo>
                <a:cubicBezTo>
                  <a:pt x="354349" y="646748"/>
                  <a:pt x="380066" y="621030"/>
                  <a:pt x="380066" y="589598"/>
                </a:cubicBezTo>
                <a:cubicBezTo>
                  <a:pt x="380066" y="580073"/>
                  <a:pt x="377209" y="570548"/>
                  <a:pt x="373399" y="562927"/>
                </a:cubicBezTo>
                <a:cubicBezTo>
                  <a:pt x="507701" y="571500"/>
                  <a:pt x="581044" y="614363"/>
                  <a:pt x="588664" y="632460"/>
                </a:cubicBezTo>
                <a:cubicBezTo>
                  <a:pt x="579139" y="653415"/>
                  <a:pt x="488651" y="703898"/>
                  <a:pt x="321964" y="70389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CC46B19E-C6C1-DF34-134D-5CF609648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8712" y="5615015"/>
            <a:ext cx="619008" cy="619008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202B6F95-F005-B06B-0621-C9FDD7A2E6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49231" y="2227551"/>
            <a:ext cx="8160915" cy="983537"/>
          </a:xfrm>
        </p:spPr>
        <p:txBody>
          <a:bodyPr/>
          <a:lstStyle/>
          <a:p>
            <a:r>
              <a:rPr lang="fr-FR" sz="1800" dirty="0">
                <a:effectLst/>
                <a:latin typeface="Montserrat" pitchFamily="2" charset="77"/>
              </a:rPr>
              <a:t>Pour toutes les </a:t>
            </a:r>
            <a:r>
              <a:rPr lang="fr-FR" sz="1800" dirty="0" err="1">
                <a:effectLst/>
                <a:latin typeface="Montserrat" pitchFamily="2" charset="77"/>
              </a:rPr>
              <a:t>catégories</a:t>
            </a:r>
            <a:r>
              <a:rPr lang="fr-FR" sz="1800" dirty="0">
                <a:effectLst/>
                <a:latin typeface="Montserrat" pitchFamily="2" charset="77"/>
              </a:rPr>
              <a:t> d’</a:t>
            </a:r>
            <a:r>
              <a:rPr lang="fr-FR" sz="1800" dirty="0" err="1">
                <a:effectLst/>
                <a:latin typeface="Montserrat" pitchFamily="2" charset="77"/>
              </a:rPr>
              <a:t>âge</a:t>
            </a:r>
            <a:r>
              <a:rPr lang="fr-FR" sz="1800" dirty="0">
                <a:effectLst/>
                <a:latin typeface="Montserrat" pitchFamily="2" charset="77"/>
              </a:rPr>
              <a:t>, </a:t>
            </a:r>
            <a:r>
              <a:rPr lang="fr-FR" sz="1800" dirty="0" err="1">
                <a:effectLst/>
                <a:latin typeface="Montserrat" pitchFamily="2" charset="77"/>
              </a:rPr>
              <a:t>arrêt</a:t>
            </a:r>
            <a:r>
              <a:rPr lang="fr-FR" sz="1800" dirty="0">
                <a:effectLst/>
                <a:latin typeface="Montserrat" pitchFamily="2" charset="77"/>
              </a:rPr>
              <a:t> </a:t>
            </a:r>
            <a:r>
              <a:rPr lang="fr-FR" sz="1800" dirty="0" err="1">
                <a:effectLst/>
                <a:latin typeface="Montserrat" pitchFamily="2" charset="77"/>
              </a:rPr>
              <a:t>immédiat</a:t>
            </a:r>
            <a:r>
              <a:rPr lang="fr-FR" sz="1800" dirty="0">
                <a:effectLst/>
                <a:latin typeface="Montserrat" pitchFamily="2" charset="77"/>
              </a:rPr>
              <a:t> de la </a:t>
            </a:r>
            <a:r>
              <a:rPr lang="fr-FR" sz="1800" dirty="0" err="1">
                <a:effectLst/>
                <a:latin typeface="Montserrat" pitchFamily="2" charset="77"/>
              </a:rPr>
              <a:t>compétition</a:t>
            </a:r>
            <a:r>
              <a:rPr lang="fr-FR" sz="1800" dirty="0">
                <a:effectLst/>
                <a:latin typeface="Montserrat" pitchFamily="2" charset="77"/>
              </a:rPr>
              <a:t> ou de la séance de pratique pour toute perte de connaissance (</a:t>
            </a:r>
            <a:r>
              <a:rPr lang="fr-FR" sz="1800" dirty="0" err="1">
                <a:effectLst/>
                <a:latin typeface="Montserrat" pitchFamily="2" charset="77"/>
              </a:rPr>
              <a:t>étranglement</a:t>
            </a:r>
            <a:r>
              <a:rPr lang="fr-FR" sz="1800" dirty="0">
                <a:effectLst/>
                <a:latin typeface="Montserrat" pitchFamily="2" charset="77"/>
              </a:rPr>
              <a:t> ou commotion </a:t>
            </a:r>
            <a:r>
              <a:rPr lang="fr-FR" sz="1800" dirty="0" err="1">
                <a:effectLst/>
                <a:latin typeface="Montserrat" pitchFamily="2" charset="77"/>
              </a:rPr>
              <a:t>cérébrale</a:t>
            </a:r>
            <a:r>
              <a:rPr lang="fr-FR" sz="1800" dirty="0">
                <a:effectLst/>
                <a:latin typeface="Montserrat" pitchFamily="2" charset="77"/>
              </a:rPr>
              <a:t>). </a:t>
            </a:r>
            <a:endParaRPr lang="fr-FR" sz="1800" dirty="0">
              <a:effectLst/>
              <a:latin typeface="ArialMT"/>
            </a:endParaRPr>
          </a:p>
          <a:p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963951E0-9873-0D2A-B878-6A73959513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36404" y="1284075"/>
            <a:ext cx="4411445" cy="532740"/>
          </a:xfrm>
        </p:spPr>
        <p:txBody>
          <a:bodyPr/>
          <a:lstStyle/>
          <a:p>
            <a:r>
              <a:rPr lang="fr-FR" dirty="0"/>
              <a:t>Perte de connaissance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5A944224-D0ED-2C32-0B22-55FE462AAD1C}"/>
              </a:ext>
            </a:extLst>
          </p:cNvPr>
          <p:cNvSpPr txBox="1">
            <a:spLocks/>
          </p:cNvSpPr>
          <p:nvPr/>
        </p:nvSpPr>
        <p:spPr>
          <a:xfrm>
            <a:off x="3060741" y="3948418"/>
            <a:ext cx="8346525" cy="9835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rgbClr val="0A009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effectLst/>
                <a:latin typeface="Montserrat" pitchFamily="2" charset="77"/>
              </a:rPr>
              <a:t>Une consultation </a:t>
            </a:r>
            <a:r>
              <a:rPr lang="fr-FR" sz="1800" dirty="0" err="1">
                <a:effectLst/>
                <a:latin typeface="Montserrat" pitchFamily="2" charset="77"/>
              </a:rPr>
              <a:t>médicale</a:t>
            </a:r>
            <a:r>
              <a:rPr lang="fr-FR" sz="1800" dirty="0">
                <a:effectLst/>
                <a:latin typeface="Montserrat" pitchFamily="2" charset="77"/>
              </a:rPr>
              <a:t> doit suivre la perte de connaissance. Un suivi </a:t>
            </a:r>
            <a:r>
              <a:rPr lang="fr-FR" sz="1800" dirty="0" err="1">
                <a:effectLst/>
                <a:latin typeface="Montserrat" pitchFamily="2" charset="77"/>
              </a:rPr>
              <a:t>médical</a:t>
            </a:r>
            <a:r>
              <a:rPr lang="fr-FR" sz="1800" dirty="0">
                <a:effectLst/>
                <a:latin typeface="Montserrat" pitchFamily="2" charset="77"/>
              </a:rPr>
              <a:t> est recommandé avant la reprise de la pratique. </a:t>
            </a:r>
            <a:endParaRPr lang="fr-FR" sz="1800" dirty="0">
              <a:effectLst/>
              <a:latin typeface="ArialMT"/>
            </a:endParaRPr>
          </a:p>
          <a:p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F3247AC-3B26-B10F-199B-4FAD5B7C34A1}"/>
              </a:ext>
            </a:extLst>
          </p:cNvPr>
          <p:cNvSpPr txBox="1"/>
          <p:nvPr/>
        </p:nvSpPr>
        <p:spPr>
          <a:xfrm>
            <a:off x="2498750" y="5539861"/>
            <a:ext cx="816091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dirty="0">
                <a:solidFill>
                  <a:srgbClr val="0A0096"/>
                </a:solidFill>
                <a:latin typeface="Montserrat" pitchFamily="2" charset="77"/>
              </a:rPr>
              <a:t>Une autorisation de reprise de la pratique doit </a:t>
            </a:r>
            <a:r>
              <a:rPr lang="fr-FR" dirty="0" err="1">
                <a:solidFill>
                  <a:srgbClr val="0A0096"/>
                </a:solidFill>
                <a:latin typeface="Montserrat" pitchFamily="2" charset="77"/>
              </a:rPr>
              <a:t>être</a:t>
            </a:r>
            <a:r>
              <a:rPr lang="fr-FR" dirty="0">
                <a:solidFill>
                  <a:srgbClr val="0A0096"/>
                </a:solidFill>
                <a:latin typeface="Montserrat" pitchFamily="2" charset="77"/>
              </a:rPr>
              <a:t> </a:t>
            </a:r>
            <a:r>
              <a:rPr lang="fr-FR" dirty="0" err="1">
                <a:solidFill>
                  <a:srgbClr val="0A0096"/>
                </a:solidFill>
                <a:latin typeface="Montserrat" pitchFamily="2" charset="77"/>
              </a:rPr>
              <a:t>délivrée</a:t>
            </a:r>
            <a:r>
              <a:rPr lang="fr-FR" dirty="0">
                <a:solidFill>
                  <a:srgbClr val="0A0096"/>
                </a:solidFill>
                <a:latin typeface="Montserrat" pitchFamily="2" charset="77"/>
              </a:rPr>
              <a:t> par un </a:t>
            </a:r>
            <a:r>
              <a:rPr lang="fr-FR" dirty="0" err="1">
                <a:solidFill>
                  <a:srgbClr val="0A0096"/>
                </a:solidFill>
                <a:latin typeface="Montserrat" pitchFamily="2" charset="77"/>
              </a:rPr>
              <a:t>médecin</a:t>
            </a:r>
            <a:endParaRPr lang="fr-FR" dirty="0">
              <a:solidFill>
                <a:srgbClr val="0A0096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0553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Espace réservé du texte 37">
            <a:extLst>
              <a:ext uri="{FF2B5EF4-FFF2-40B4-BE49-F238E27FC236}">
                <a16:creationId xmlns:a16="http://schemas.microsoft.com/office/drawing/2014/main" id="{59558159-9169-D2CA-CE7D-012337F377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ASSISES FÉDÉRALES  2023 I MARSEILLE</a:t>
            </a:r>
          </a:p>
        </p:txBody>
      </p:sp>
      <p:pic>
        <p:nvPicPr>
          <p:cNvPr id="40" name="Espace réservé pour une image  39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D553FC55-F806-7BDD-B1FC-7AB204151E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4" r="29628"/>
          <a:stretch/>
        </p:blipFill>
        <p:spPr>
          <a:xfrm>
            <a:off x="6715125" y="0"/>
            <a:ext cx="4672238" cy="5963251"/>
          </a:xfrm>
        </p:spPr>
      </p:pic>
      <p:sp>
        <p:nvSpPr>
          <p:cNvPr id="2" name="ZoneTexte 1">
            <a:hlinkClick r:id="rId3" action="ppaction://hlinksldjump"/>
            <a:extLst>
              <a:ext uri="{FF2B5EF4-FFF2-40B4-BE49-F238E27FC236}">
                <a16:creationId xmlns:a16="http://schemas.microsoft.com/office/drawing/2014/main" id="{D23FCC58-E90E-1370-5D41-AB73D4FBFE49}"/>
              </a:ext>
            </a:extLst>
          </p:cNvPr>
          <p:cNvSpPr txBox="1"/>
          <p:nvPr/>
        </p:nvSpPr>
        <p:spPr>
          <a:xfrm>
            <a:off x="625562" y="2840837"/>
            <a:ext cx="5606898" cy="918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fr-FR" sz="2800" b="1" dirty="0">
                <a:solidFill>
                  <a:srgbClr val="0A0096"/>
                </a:solidFill>
                <a:latin typeface="Montserrat" panose="00000500000000000000" pitchFamily="2" charset="0"/>
              </a:rPr>
              <a:t>EVOLUTION DES REGLEMENTS SPORTIFS</a:t>
            </a:r>
          </a:p>
        </p:txBody>
      </p:sp>
    </p:spTree>
    <p:extLst>
      <p:ext uri="{BB962C8B-B14F-4D97-AF65-F5344CB8AC3E}">
        <p14:creationId xmlns:p14="http://schemas.microsoft.com/office/powerpoint/2010/main" val="141163012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B5B68D3209F84D9BEDCD10EDD87270" ma:contentTypeVersion="16" ma:contentTypeDescription="Crée un document." ma:contentTypeScope="" ma:versionID="090acfe1b3e529a9fe3cfde6af6052a5">
  <xsd:schema xmlns:xsd="http://www.w3.org/2001/XMLSchema" xmlns:xs="http://www.w3.org/2001/XMLSchema" xmlns:p="http://schemas.microsoft.com/office/2006/metadata/properties" xmlns:ns2="f099e393-72f4-4cb5-bcbf-c4cf7249fd86" xmlns:ns3="0df99280-9175-4501-99c1-85f5ee6f6238" targetNamespace="http://schemas.microsoft.com/office/2006/metadata/properties" ma:root="true" ma:fieldsID="2f947a10a7087749d89088f5f18960ec" ns2:_="" ns3:_="">
    <xsd:import namespace="f099e393-72f4-4cb5-bcbf-c4cf7249fd86"/>
    <xsd:import namespace="0df99280-9175-4501-99c1-85f5ee6f62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99e393-72f4-4cb5-bcbf-c4cf7249fd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4ac12db7-0135-45bb-ac12-848fabb1bc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f99280-9175-4501-99c1-85f5ee6f623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39b0ff5-4a91-4c9b-97f1-17ff3cddb804}" ma:internalName="TaxCatchAll" ma:showField="CatchAllData" ma:web="0df99280-9175-4501-99c1-85f5ee6f62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f99280-9175-4501-99c1-85f5ee6f6238">
      <UserInfo>
        <DisplayName>Stéphane DAVID</DisplayName>
        <AccountId>27</AccountId>
        <AccountType/>
      </UserInfo>
    </SharedWithUsers>
    <lcf76f155ced4ddcb4097134ff3c332f xmlns="f099e393-72f4-4cb5-bcbf-c4cf7249fd86">
      <Terms xmlns="http://schemas.microsoft.com/office/infopath/2007/PartnerControls"/>
    </lcf76f155ced4ddcb4097134ff3c332f>
    <TaxCatchAll xmlns="0df99280-9175-4501-99c1-85f5ee6f623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88099E-C07F-4AC5-935D-CC5AB9F971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99e393-72f4-4cb5-bcbf-c4cf7249fd86"/>
    <ds:schemaRef ds:uri="0df99280-9175-4501-99c1-85f5ee6f62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6ADD052-1B2B-4FD2-AA81-A358E050766A}">
  <ds:schemaRefs>
    <ds:schemaRef ds:uri="http://schemas.openxmlformats.org/package/2006/metadata/core-properties"/>
    <ds:schemaRef ds:uri="f099e393-72f4-4cb5-bcbf-c4cf7249fd86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http://schemas.microsoft.com/office/2006/metadata/properties"/>
    <ds:schemaRef ds:uri="0df99280-9175-4501-99c1-85f5ee6f623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C4F8189-0373-4FD8-8AFD-9AE08B3490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1611</Words>
  <Application>Microsoft Office PowerPoint</Application>
  <PresentationFormat>Grand écran</PresentationFormat>
  <Paragraphs>257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4" baseType="lpstr">
      <vt:lpstr>Arial</vt:lpstr>
      <vt:lpstr>ArialMT</vt:lpstr>
      <vt:lpstr>Calibri</vt:lpstr>
      <vt:lpstr>Inria Sans Light</vt:lpstr>
      <vt:lpstr>Montserrat</vt:lpstr>
      <vt:lpstr>Montserrat Medium</vt:lpstr>
      <vt:lpstr>Poppins Medium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Gizem  CANER</dc:creator>
  <cp:lastModifiedBy>martine P</cp:lastModifiedBy>
  <cp:revision>16</cp:revision>
  <dcterms:created xsi:type="dcterms:W3CDTF">2022-11-07T09:47:29Z</dcterms:created>
  <dcterms:modified xsi:type="dcterms:W3CDTF">2023-04-20T18:49:58Z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0x010100FFB5B68D3209F84D9BEDCD10EDD87270</vt:lpwstr>
  </property>
  <property fmtid="{D5CDD505-2E9C-101B-9397-08002B2CF9AE}" pid="3" name="MediaServiceImageTags">
    <vt:lpwstr/>
  </property>
</Properties>
</file>