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  <p:sldMasterId id="2147483683" r:id="rId6"/>
    <p:sldMasterId id="2147483687" r:id="rId7"/>
  </p:sldMasterIdLst>
  <p:notesMasterIdLst>
    <p:notesMasterId r:id="rId19"/>
  </p:notesMasterIdLst>
  <p:handoutMasterIdLst>
    <p:handoutMasterId r:id="rId20"/>
  </p:handoutMasterIdLst>
  <p:sldIdLst>
    <p:sldId id="256" r:id="rId8"/>
    <p:sldId id="304" r:id="rId9"/>
    <p:sldId id="305" r:id="rId10"/>
    <p:sldId id="306" r:id="rId11"/>
    <p:sldId id="307" r:id="rId12"/>
    <p:sldId id="312" r:id="rId13"/>
    <p:sldId id="308" r:id="rId14"/>
    <p:sldId id="311" r:id="rId15"/>
    <p:sldId id="309" r:id="rId16"/>
    <p:sldId id="310" r:id="rId17"/>
    <p:sldId id="31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FEE3D-4ACC-4B7E-8486-7AC31F35C383}" v="5" dt="2023-08-24T15:00:45.198"/>
    <p1510:client id="{86F040EE-4B69-4040-82AA-6CD87B759978}" v="2" dt="2023-08-28T14:26:23.416"/>
    <p1510:client id="{C1F7ED45-189C-4DB5-A8DD-D30917427708}" v="11" dt="2023-08-25T10:44:29.915"/>
    <p1510:client id="{E8A54E68-611F-4418-8409-D272F1621E88}" v="26" dt="2023-09-06T07:02:51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DUPOND" userId="S::martine.dupond@ffjudo.com::100e0a0b-162a-4a12-9d7a-2f9ef5bd5c5c" providerId="AD" clId="Web-{86F040EE-4B69-4040-82AA-6CD87B759978}"/>
    <pc:docChg chg="sldOrd">
      <pc:chgData name="Martine DUPOND" userId="S::martine.dupond@ffjudo.com::100e0a0b-162a-4a12-9d7a-2f9ef5bd5c5c" providerId="AD" clId="Web-{86F040EE-4B69-4040-82AA-6CD87B759978}" dt="2023-08-28T14:26:23.416" v="1"/>
      <pc:docMkLst>
        <pc:docMk/>
      </pc:docMkLst>
      <pc:sldChg chg="ord">
        <pc:chgData name="Martine DUPOND" userId="S::martine.dupond@ffjudo.com::100e0a0b-162a-4a12-9d7a-2f9ef5bd5c5c" providerId="AD" clId="Web-{86F040EE-4B69-4040-82AA-6CD87B759978}" dt="2023-08-28T14:26:23.416" v="1"/>
        <pc:sldMkLst>
          <pc:docMk/>
          <pc:sldMk cId="3843204099" sldId="304"/>
        </pc:sldMkLst>
      </pc:sldChg>
    </pc:docChg>
  </pc:docChgLst>
  <pc:docChgLst>
    <pc:chgData name="Virginie AMATE" userId="e1c3ff2b-d3bd-4445-9150-c77bac7cbae5" providerId="ADAL" clId="{60CFEE3D-4ACC-4B7E-8486-7AC31F35C383}"/>
    <pc:docChg chg="undo redo custSel addSld delSld modSld sldOrd delMainMaster modMainMaster">
      <pc:chgData name="Virginie AMATE" userId="e1c3ff2b-d3bd-4445-9150-c77bac7cbae5" providerId="ADAL" clId="{60CFEE3D-4ACC-4B7E-8486-7AC31F35C383}" dt="2023-08-24T15:06:31.936" v="2190" actId="20577"/>
      <pc:docMkLst>
        <pc:docMk/>
      </pc:docMkLst>
      <pc:sldChg chg="modSp add mod">
        <pc:chgData name="Virginie AMATE" userId="e1c3ff2b-d3bd-4445-9150-c77bac7cbae5" providerId="ADAL" clId="{60CFEE3D-4ACC-4B7E-8486-7AC31F35C383}" dt="2023-08-24T15:01:27.992" v="2142" actId="20577"/>
        <pc:sldMkLst>
          <pc:docMk/>
          <pc:sldMk cId="1676785108" sldId="256"/>
        </pc:sldMkLst>
        <pc:spChg chg="mod">
          <ac:chgData name="Virginie AMATE" userId="e1c3ff2b-d3bd-4445-9150-c77bac7cbae5" providerId="ADAL" clId="{60CFEE3D-4ACC-4B7E-8486-7AC31F35C383}" dt="2023-08-24T15:01:27.992" v="2142" actId="20577"/>
          <ac:spMkLst>
            <pc:docMk/>
            <pc:sldMk cId="1676785108" sldId="256"/>
            <ac:spMk id="7" creationId="{46457C4B-F82C-D962-5ECF-B8DA697A214B}"/>
          </ac:spMkLst>
        </pc:spChg>
      </pc:sldChg>
      <pc:sldChg chg="modSp mod">
        <pc:chgData name="Virginie AMATE" userId="e1c3ff2b-d3bd-4445-9150-c77bac7cbae5" providerId="ADAL" clId="{60CFEE3D-4ACC-4B7E-8486-7AC31F35C383}" dt="2023-08-24T15:02:55.141" v="2145" actId="20577"/>
        <pc:sldMkLst>
          <pc:docMk/>
          <pc:sldMk cId="1851307037" sldId="262"/>
        </pc:sldMkLst>
        <pc:spChg chg="mod">
          <ac:chgData name="Virginie AMATE" userId="e1c3ff2b-d3bd-4445-9150-c77bac7cbae5" providerId="ADAL" clId="{60CFEE3D-4ACC-4B7E-8486-7AC31F35C383}" dt="2023-08-24T15:02:55.141" v="2145" actId="20577"/>
          <ac:spMkLst>
            <pc:docMk/>
            <pc:sldMk cId="1851307037" sldId="262"/>
            <ac:spMk id="3" creationId="{A6981134-79F2-4F1B-B9B0-7A097FBC5689}"/>
          </ac:spMkLst>
        </pc:spChg>
      </pc:sldChg>
      <pc:sldChg chg="modSp mod">
        <pc:chgData name="Virginie AMATE" userId="e1c3ff2b-d3bd-4445-9150-c77bac7cbae5" providerId="ADAL" clId="{60CFEE3D-4ACC-4B7E-8486-7AC31F35C383}" dt="2023-08-24T15:06:31.936" v="2190" actId="20577"/>
        <pc:sldMkLst>
          <pc:docMk/>
          <pc:sldMk cId="2959578504" sldId="283"/>
        </pc:sldMkLst>
        <pc:spChg chg="mod">
          <ac:chgData name="Virginie AMATE" userId="e1c3ff2b-d3bd-4445-9150-c77bac7cbae5" providerId="ADAL" clId="{60CFEE3D-4ACC-4B7E-8486-7AC31F35C383}" dt="2023-08-24T08:13:21.277" v="1323" actId="20577"/>
          <ac:spMkLst>
            <pc:docMk/>
            <pc:sldMk cId="2959578504" sldId="283"/>
            <ac:spMk id="2" creationId="{A88D8815-1B88-49CE-A8D4-493301311559}"/>
          </ac:spMkLst>
        </pc:spChg>
        <pc:spChg chg="mod">
          <ac:chgData name="Virginie AMATE" userId="e1c3ff2b-d3bd-4445-9150-c77bac7cbae5" providerId="ADAL" clId="{60CFEE3D-4ACC-4B7E-8486-7AC31F35C383}" dt="2023-08-24T15:06:31.936" v="2190" actId="20577"/>
          <ac:spMkLst>
            <pc:docMk/>
            <pc:sldMk cId="2959578504" sldId="283"/>
            <ac:spMk id="3" creationId="{A6981134-79F2-4F1B-B9B0-7A097FBC5689}"/>
          </ac:spMkLst>
        </pc:spChg>
      </pc:sldChg>
      <pc:sldChg chg="modSp del mod">
        <pc:chgData name="Virginie AMATE" userId="e1c3ff2b-d3bd-4445-9150-c77bac7cbae5" providerId="ADAL" clId="{60CFEE3D-4ACC-4B7E-8486-7AC31F35C383}" dt="2023-08-24T15:00:49.292" v="2053" actId="47"/>
        <pc:sldMkLst>
          <pc:docMk/>
          <pc:sldMk cId="3365076658" sldId="285"/>
        </pc:sldMkLst>
        <pc:spChg chg="mod">
          <ac:chgData name="Virginie AMATE" userId="e1c3ff2b-d3bd-4445-9150-c77bac7cbae5" providerId="ADAL" clId="{60CFEE3D-4ACC-4B7E-8486-7AC31F35C383}" dt="2023-08-24T14:56:09.784" v="2046" actId="1076"/>
          <ac:spMkLst>
            <pc:docMk/>
            <pc:sldMk cId="3365076658" sldId="285"/>
            <ac:spMk id="13" creationId="{2C288DE0-F2FB-40D1-8E75-A68B7E38637B}"/>
          </ac:spMkLst>
        </pc:spChg>
        <pc:picChg chg="mod">
          <ac:chgData name="Virginie AMATE" userId="e1c3ff2b-d3bd-4445-9150-c77bac7cbae5" providerId="ADAL" clId="{60CFEE3D-4ACC-4B7E-8486-7AC31F35C383}" dt="2023-08-24T14:56:18.886" v="2051" actId="14100"/>
          <ac:picMkLst>
            <pc:docMk/>
            <pc:sldMk cId="3365076658" sldId="285"/>
            <ac:picMk id="33" creationId="{C1CD9785-FA38-4882-AC5F-57F169D12DC2}"/>
          </ac:picMkLst>
        </pc:picChg>
      </pc:sldChg>
      <pc:sldChg chg="addSp delSp modSp mod">
        <pc:chgData name="Virginie AMATE" userId="e1c3ff2b-d3bd-4445-9150-c77bac7cbae5" providerId="ADAL" clId="{60CFEE3D-4ACC-4B7E-8486-7AC31F35C383}" dt="2023-08-24T07:51:42.107" v="197" actId="478"/>
        <pc:sldMkLst>
          <pc:docMk/>
          <pc:sldMk cId="1516877112" sldId="286"/>
        </pc:sldMkLst>
        <pc:spChg chg="mod">
          <ac:chgData name="Virginie AMATE" userId="e1c3ff2b-d3bd-4445-9150-c77bac7cbae5" providerId="ADAL" clId="{60CFEE3D-4ACC-4B7E-8486-7AC31F35C383}" dt="2023-08-24T07:48:35.656" v="80" actId="1076"/>
          <ac:spMkLst>
            <pc:docMk/>
            <pc:sldMk cId="1516877112" sldId="286"/>
            <ac:spMk id="8" creationId="{0B6923A7-D0FC-6AE7-8277-E4BB840DC923}"/>
          </ac:spMkLst>
        </pc:spChg>
        <pc:spChg chg="mod">
          <ac:chgData name="Virginie AMATE" userId="e1c3ff2b-d3bd-4445-9150-c77bac7cbae5" providerId="ADAL" clId="{60CFEE3D-4ACC-4B7E-8486-7AC31F35C383}" dt="2023-08-24T07:48:27.557" v="79" actId="1076"/>
          <ac:spMkLst>
            <pc:docMk/>
            <pc:sldMk cId="1516877112" sldId="286"/>
            <ac:spMk id="10" creationId="{02FB8E2F-FE0C-48C3-B556-BB42CC135670}"/>
          </ac:spMkLst>
        </pc:spChg>
        <pc:spChg chg="mod">
          <ac:chgData name="Virginie AMATE" userId="e1c3ff2b-d3bd-4445-9150-c77bac7cbae5" providerId="ADAL" clId="{60CFEE3D-4ACC-4B7E-8486-7AC31F35C383}" dt="2023-08-24T07:48:14.540" v="76" actId="1076"/>
          <ac:spMkLst>
            <pc:docMk/>
            <pc:sldMk cId="1516877112" sldId="286"/>
            <ac:spMk id="15" creationId="{02FB8E2F-FE0C-48C3-B556-BB42CC135670}"/>
          </ac:spMkLst>
        </pc:spChg>
        <pc:spChg chg="mod">
          <ac:chgData name="Virginie AMATE" userId="e1c3ff2b-d3bd-4445-9150-c77bac7cbae5" providerId="ADAL" clId="{60CFEE3D-4ACC-4B7E-8486-7AC31F35C383}" dt="2023-08-24T07:51:38.334" v="196" actId="1076"/>
          <ac:spMkLst>
            <pc:docMk/>
            <pc:sldMk cId="1516877112" sldId="286"/>
            <ac:spMk id="17" creationId="{00000000-0000-0000-0000-000000000000}"/>
          </ac:spMkLst>
        </pc:spChg>
        <pc:spChg chg="mod">
          <ac:chgData name="Virginie AMATE" userId="e1c3ff2b-d3bd-4445-9150-c77bac7cbae5" providerId="ADAL" clId="{60CFEE3D-4ACC-4B7E-8486-7AC31F35C383}" dt="2023-08-24T07:47:49.601" v="70" actId="1076"/>
          <ac:spMkLst>
            <pc:docMk/>
            <pc:sldMk cId="1516877112" sldId="286"/>
            <ac:spMk id="19" creationId="{12917C18-BFCF-4CCA-8469-51D9CFA4FE44}"/>
          </ac:spMkLst>
        </pc:spChg>
        <pc:spChg chg="del mod">
          <ac:chgData name="Virginie AMATE" userId="e1c3ff2b-d3bd-4445-9150-c77bac7cbae5" providerId="ADAL" clId="{60CFEE3D-4ACC-4B7E-8486-7AC31F35C383}" dt="2023-08-24T07:51:29.639" v="194" actId="478"/>
          <ac:spMkLst>
            <pc:docMk/>
            <pc:sldMk cId="1516877112" sldId="286"/>
            <ac:spMk id="22" creationId="{00000000-0000-0000-0000-000000000000}"/>
          </ac:spMkLst>
        </pc:spChg>
        <pc:spChg chg="add del mod">
          <ac:chgData name="Virginie AMATE" userId="e1c3ff2b-d3bd-4445-9150-c77bac7cbae5" providerId="ADAL" clId="{60CFEE3D-4ACC-4B7E-8486-7AC31F35C383}" dt="2023-08-24T07:51:26.808" v="193" actId="478"/>
          <ac:spMkLst>
            <pc:docMk/>
            <pc:sldMk cId="1516877112" sldId="286"/>
            <ac:spMk id="29" creationId="{DD89864B-7485-B98A-78AD-046CFA508766}"/>
          </ac:spMkLst>
        </pc:spChg>
        <pc:spChg chg="add mod">
          <ac:chgData name="Virginie AMATE" userId="e1c3ff2b-d3bd-4445-9150-c77bac7cbae5" providerId="ADAL" clId="{60CFEE3D-4ACC-4B7E-8486-7AC31F35C383}" dt="2023-08-24T07:49:29.750" v="165" actId="207"/>
          <ac:spMkLst>
            <pc:docMk/>
            <pc:sldMk cId="1516877112" sldId="286"/>
            <ac:spMk id="30" creationId="{4F45A893-4134-1753-3B5E-EAF72B86DB01}"/>
          </ac:spMkLst>
        </pc:spChg>
        <pc:spChg chg="add del mod">
          <ac:chgData name="Virginie AMATE" userId="e1c3ff2b-d3bd-4445-9150-c77bac7cbae5" providerId="ADAL" clId="{60CFEE3D-4ACC-4B7E-8486-7AC31F35C383}" dt="2023-08-24T07:51:42.107" v="197" actId="478"/>
          <ac:spMkLst>
            <pc:docMk/>
            <pc:sldMk cId="1516877112" sldId="286"/>
            <ac:spMk id="32" creationId="{56B6E83F-EF2A-CD8D-239E-6484F8DF40D0}"/>
          </ac:spMkLst>
        </pc:spChg>
      </pc:sldChg>
      <pc:sldChg chg="delSp mod">
        <pc:chgData name="Virginie AMATE" userId="e1c3ff2b-d3bd-4445-9150-c77bac7cbae5" providerId="ADAL" clId="{60CFEE3D-4ACC-4B7E-8486-7AC31F35C383}" dt="2023-08-24T15:01:59.272" v="2143" actId="478"/>
        <pc:sldMkLst>
          <pc:docMk/>
          <pc:sldMk cId="1617281539" sldId="287"/>
        </pc:sldMkLst>
        <pc:spChg chg="del">
          <ac:chgData name="Virginie AMATE" userId="e1c3ff2b-d3bd-4445-9150-c77bac7cbae5" providerId="ADAL" clId="{60CFEE3D-4ACC-4B7E-8486-7AC31F35C383}" dt="2023-08-24T15:01:59.272" v="2143" actId="478"/>
          <ac:spMkLst>
            <pc:docMk/>
            <pc:sldMk cId="1617281539" sldId="287"/>
            <ac:spMk id="2" creationId="{00000000-0000-0000-0000-000000000000}"/>
          </ac:spMkLst>
        </pc:spChg>
      </pc:sldChg>
      <pc:sldChg chg="delSp modSp mod">
        <pc:chgData name="Virginie AMATE" userId="e1c3ff2b-d3bd-4445-9150-c77bac7cbae5" providerId="ADAL" clId="{60CFEE3D-4ACC-4B7E-8486-7AC31F35C383}" dt="2023-08-24T15:04:10.923" v="2148" actId="20577"/>
        <pc:sldMkLst>
          <pc:docMk/>
          <pc:sldMk cId="1350732615" sldId="290"/>
        </pc:sldMkLst>
        <pc:spChg chg="del">
          <ac:chgData name="Virginie AMATE" userId="e1c3ff2b-d3bd-4445-9150-c77bac7cbae5" providerId="ADAL" clId="{60CFEE3D-4ACC-4B7E-8486-7AC31F35C383}" dt="2023-08-24T15:03:54.269" v="2146" actId="478"/>
          <ac:spMkLst>
            <pc:docMk/>
            <pc:sldMk cId="1350732615" sldId="290"/>
            <ac:spMk id="2" creationId="{00000000-0000-0000-0000-000000000000}"/>
          </ac:spMkLst>
        </pc:spChg>
        <pc:spChg chg="mod">
          <ac:chgData name="Virginie AMATE" userId="e1c3ff2b-d3bd-4445-9150-c77bac7cbae5" providerId="ADAL" clId="{60CFEE3D-4ACC-4B7E-8486-7AC31F35C383}" dt="2023-08-24T15:04:10.923" v="2148" actId="20577"/>
          <ac:spMkLst>
            <pc:docMk/>
            <pc:sldMk cId="1350732615" sldId="290"/>
            <ac:spMk id="4" creationId="{5AB25890-5D2B-8A4F-90E1-E25E94E888E5}"/>
          </ac:spMkLst>
        </pc:spChg>
        <pc:spChg chg="mod">
          <ac:chgData name="Virginie AMATE" userId="e1c3ff2b-d3bd-4445-9150-c77bac7cbae5" providerId="ADAL" clId="{60CFEE3D-4ACC-4B7E-8486-7AC31F35C383}" dt="2023-08-24T07:50:36.743" v="186" actId="20577"/>
          <ac:spMkLst>
            <pc:docMk/>
            <pc:sldMk cId="1350732615" sldId="290"/>
            <ac:spMk id="9" creationId="{CA8836AB-B424-7D41-B244-C8A9617743DB}"/>
          </ac:spMkLst>
        </pc:spChg>
      </pc:sldChg>
      <pc:sldChg chg="modSp mod">
        <pc:chgData name="Virginie AMATE" userId="e1c3ff2b-d3bd-4445-9150-c77bac7cbae5" providerId="ADAL" clId="{60CFEE3D-4ACC-4B7E-8486-7AC31F35C383}" dt="2023-08-24T07:51:13.369" v="192" actId="20577"/>
        <pc:sldMkLst>
          <pc:docMk/>
          <pc:sldMk cId="511578202" sldId="292"/>
        </pc:sldMkLst>
        <pc:spChg chg="mod">
          <ac:chgData name="Virginie AMATE" userId="e1c3ff2b-d3bd-4445-9150-c77bac7cbae5" providerId="ADAL" clId="{60CFEE3D-4ACC-4B7E-8486-7AC31F35C383}" dt="2023-08-24T07:46:00.397" v="8" actId="1076"/>
          <ac:spMkLst>
            <pc:docMk/>
            <pc:sldMk cId="511578202" sldId="292"/>
            <ac:spMk id="4" creationId="{5AB25890-5D2B-8A4F-90E1-E25E94E888E5}"/>
          </ac:spMkLst>
        </pc:spChg>
        <pc:spChg chg="mod">
          <ac:chgData name="Virginie AMATE" userId="e1c3ff2b-d3bd-4445-9150-c77bac7cbae5" providerId="ADAL" clId="{60CFEE3D-4ACC-4B7E-8486-7AC31F35C383}" dt="2023-08-24T07:51:13.369" v="192" actId="20577"/>
          <ac:spMkLst>
            <pc:docMk/>
            <pc:sldMk cId="511578202" sldId="292"/>
            <ac:spMk id="9" creationId="{CA8836AB-B424-7D41-B244-C8A9617743DB}"/>
          </ac:spMkLst>
        </pc:spChg>
      </pc:sldChg>
      <pc:sldChg chg="del">
        <pc:chgData name="Virginie AMATE" userId="e1c3ff2b-d3bd-4445-9150-c77bac7cbae5" providerId="ADAL" clId="{60CFEE3D-4ACC-4B7E-8486-7AC31F35C383}" dt="2023-08-24T07:51:00.688" v="189" actId="2696"/>
        <pc:sldMkLst>
          <pc:docMk/>
          <pc:sldMk cId="1579645396" sldId="296"/>
        </pc:sldMkLst>
      </pc:sldChg>
      <pc:sldChg chg="del">
        <pc:chgData name="Virginie AMATE" userId="e1c3ff2b-d3bd-4445-9150-c77bac7cbae5" providerId="ADAL" clId="{60CFEE3D-4ACC-4B7E-8486-7AC31F35C383}" dt="2023-08-24T07:51:09.136" v="190" actId="2696"/>
        <pc:sldMkLst>
          <pc:docMk/>
          <pc:sldMk cId="2137456886" sldId="297"/>
        </pc:sldMkLst>
      </pc:sldChg>
      <pc:sldChg chg="modSp mod">
        <pc:chgData name="Virginie AMATE" userId="e1c3ff2b-d3bd-4445-9150-c77bac7cbae5" providerId="ADAL" clId="{60CFEE3D-4ACC-4B7E-8486-7AC31F35C383}" dt="2023-08-24T07:50:29.046" v="184" actId="20577"/>
        <pc:sldMkLst>
          <pc:docMk/>
          <pc:sldMk cId="3102165437" sldId="299"/>
        </pc:sldMkLst>
        <pc:spChg chg="mod">
          <ac:chgData name="Virginie AMATE" userId="e1c3ff2b-d3bd-4445-9150-c77bac7cbae5" providerId="ADAL" clId="{60CFEE3D-4ACC-4B7E-8486-7AC31F35C383}" dt="2023-08-24T07:50:29.046" v="184" actId="20577"/>
          <ac:spMkLst>
            <pc:docMk/>
            <pc:sldMk cId="3102165437" sldId="299"/>
            <ac:spMk id="4" creationId="{00000000-0000-0000-0000-000000000000}"/>
          </ac:spMkLst>
        </pc:spChg>
      </pc:sldChg>
      <pc:sldChg chg="delSp modSp mod">
        <pc:chgData name="Virginie AMATE" userId="e1c3ff2b-d3bd-4445-9150-c77bac7cbae5" providerId="ADAL" clId="{60CFEE3D-4ACC-4B7E-8486-7AC31F35C383}" dt="2023-08-24T15:04:29.908" v="2149" actId="478"/>
        <pc:sldMkLst>
          <pc:docMk/>
          <pc:sldMk cId="1906591740" sldId="302"/>
        </pc:sldMkLst>
        <pc:spChg chg="del">
          <ac:chgData name="Virginie AMATE" userId="e1c3ff2b-d3bd-4445-9150-c77bac7cbae5" providerId="ADAL" clId="{60CFEE3D-4ACC-4B7E-8486-7AC31F35C383}" dt="2023-08-24T15:04:29.908" v="2149" actId="478"/>
          <ac:spMkLst>
            <pc:docMk/>
            <pc:sldMk cId="1906591740" sldId="302"/>
            <ac:spMk id="2" creationId="{00000000-0000-0000-0000-000000000000}"/>
          </ac:spMkLst>
        </pc:spChg>
        <pc:spChg chg="mod">
          <ac:chgData name="Virginie AMATE" userId="e1c3ff2b-d3bd-4445-9150-c77bac7cbae5" providerId="ADAL" clId="{60CFEE3D-4ACC-4B7E-8486-7AC31F35C383}" dt="2023-08-24T07:50:44.245" v="188" actId="20577"/>
          <ac:spMkLst>
            <pc:docMk/>
            <pc:sldMk cId="1906591740" sldId="302"/>
            <ac:spMk id="9" creationId="{CA8836AB-B424-7D41-B244-C8A9617743DB}"/>
          </ac:spMkLst>
        </pc:spChg>
      </pc:sldChg>
      <pc:sldChg chg="delSp modSp add mod ord">
        <pc:chgData name="Virginie AMATE" userId="e1c3ff2b-d3bd-4445-9150-c77bac7cbae5" providerId="ADAL" clId="{60CFEE3D-4ACC-4B7E-8486-7AC31F35C383}" dt="2023-08-24T07:50:14.547" v="182" actId="20577"/>
        <pc:sldMkLst>
          <pc:docMk/>
          <pc:sldMk cId="3843204099" sldId="304"/>
        </pc:sldMkLst>
        <pc:spChg chg="del mod">
          <ac:chgData name="Virginie AMATE" userId="e1c3ff2b-d3bd-4445-9150-c77bac7cbae5" providerId="ADAL" clId="{60CFEE3D-4ACC-4B7E-8486-7AC31F35C383}" dt="2023-08-24T07:50:01.169" v="178" actId="478"/>
          <ac:spMkLst>
            <pc:docMk/>
            <pc:sldMk cId="3843204099" sldId="304"/>
            <ac:spMk id="2" creationId="{00000000-0000-0000-0000-000000000000}"/>
          </ac:spMkLst>
        </pc:spChg>
        <pc:spChg chg="mod">
          <ac:chgData name="Virginie AMATE" userId="e1c3ff2b-d3bd-4445-9150-c77bac7cbae5" providerId="ADAL" clId="{60CFEE3D-4ACC-4B7E-8486-7AC31F35C383}" dt="2023-08-24T07:50:14.547" v="182" actId="20577"/>
          <ac:spMkLst>
            <pc:docMk/>
            <pc:sldMk cId="3843204099" sldId="304"/>
            <ac:spMk id="4" creationId="{5AB25890-5D2B-8A4F-90E1-E25E94E888E5}"/>
          </ac:spMkLst>
        </pc:spChg>
        <pc:spChg chg="mod">
          <ac:chgData name="Virginie AMATE" userId="e1c3ff2b-d3bd-4445-9150-c77bac7cbae5" providerId="ADAL" clId="{60CFEE3D-4ACC-4B7E-8486-7AC31F35C383}" dt="2023-08-24T07:46:37.161" v="15" actId="20577"/>
          <ac:spMkLst>
            <pc:docMk/>
            <pc:sldMk cId="3843204099" sldId="304"/>
            <ac:spMk id="9" creationId="{CA8836AB-B424-7D41-B244-C8A9617743DB}"/>
          </ac:spMkLst>
        </pc:spChg>
      </pc:sldChg>
      <pc:sldChg chg="modSp add mod ord">
        <pc:chgData name="Virginie AMATE" userId="e1c3ff2b-d3bd-4445-9150-c77bac7cbae5" providerId="ADAL" clId="{60CFEE3D-4ACC-4B7E-8486-7AC31F35C383}" dt="2023-08-24T08:04:00.890" v="1213" actId="20577"/>
        <pc:sldMkLst>
          <pc:docMk/>
          <pc:sldMk cId="2579150259" sldId="305"/>
        </pc:sldMkLst>
        <pc:spChg chg="mod">
          <ac:chgData name="Virginie AMATE" userId="e1c3ff2b-d3bd-4445-9150-c77bac7cbae5" providerId="ADAL" clId="{60CFEE3D-4ACC-4B7E-8486-7AC31F35C383}" dt="2023-08-24T07:54:19.385" v="278" actId="20577"/>
          <ac:spMkLst>
            <pc:docMk/>
            <pc:sldMk cId="2579150259" sldId="305"/>
            <ac:spMk id="2" creationId="{A88D8815-1B88-49CE-A8D4-493301311559}"/>
          </ac:spMkLst>
        </pc:spChg>
        <pc:spChg chg="mod">
          <ac:chgData name="Virginie AMATE" userId="e1c3ff2b-d3bd-4445-9150-c77bac7cbae5" providerId="ADAL" clId="{60CFEE3D-4ACC-4B7E-8486-7AC31F35C383}" dt="2023-08-24T08:04:00.890" v="1213" actId="20577"/>
          <ac:spMkLst>
            <pc:docMk/>
            <pc:sldMk cId="2579150259" sldId="305"/>
            <ac:spMk id="3" creationId="{A6981134-79F2-4F1B-B9B0-7A097FBC5689}"/>
          </ac:spMkLst>
        </pc:spChg>
      </pc:sldChg>
      <pc:sldMasterChg chg="modSp mod">
        <pc:chgData name="Virginie AMATE" userId="e1c3ff2b-d3bd-4445-9150-c77bac7cbae5" providerId="ADAL" clId="{60CFEE3D-4ACC-4B7E-8486-7AC31F35C383}" dt="2023-08-24T09:45:54.096" v="2038" actId="20577"/>
        <pc:sldMasterMkLst>
          <pc:docMk/>
          <pc:sldMasterMk cId="133953868" sldId="2147483687"/>
        </pc:sldMasterMkLst>
        <pc:spChg chg="mod">
          <ac:chgData name="Virginie AMATE" userId="e1c3ff2b-d3bd-4445-9150-c77bac7cbae5" providerId="ADAL" clId="{60CFEE3D-4ACC-4B7E-8486-7AC31F35C383}" dt="2023-08-24T09:45:54.096" v="2038" actId="20577"/>
          <ac:spMkLst>
            <pc:docMk/>
            <pc:sldMasterMk cId="133953868" sldId="2147483687"/>
            <ac:spMk id="4" creationId="{05DA12A9-4909-7D44-809F-8ACB8F415C23}"/>
          </ac:spMkLst>
        </pc:spChg>
      </pc:sldMasterChg>
      <pc:sldMasterChg chg="del delSldLayout">
        <pc:chgData name="Virginie AMATE" userId="e1c3ff2b-d3bd-4445-9150-c77bac7cbae5" providerId="ADAL" clId="{60CFEE3D-4ACC-4B7E-8486-7AC31F35C383}" dt="2023-08-24T07:51:09.136" v="190" actId="2696"/>
        <pc:sldMasterMkLst>
          <pc:docMk/>
          <pc:sldMasterMk cId="2007051923" sldId="2147483692"/>
        </pc:sldMasterMkLst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3663758640" sldId="2147483693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3538148357" sldId="2147483694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3947802302" sldId="2147483695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1039233334" sldId="2147483696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383806537" sldId="2147483697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3891846703" sldId="2147483698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3782090468" sldId="2147483699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769269574" sldId="2147483700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2559838369" sldId="2147483701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2819500896" sldId="2147483702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2815676145" sldId="2147483703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3347192215" sldId="2147483704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4163587306" sldId="2147483705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2672089794" sldId="2147483706"/>
          </pc:sldLayoutMkLst>
        </pc:sldLayoutChg>
        <pc:sldLayoutChg chg="del">
          <pc:chgData name="Virginie AMATE" userId="e1c3ff2b-d3bd-4445-9150-c77bac7cbae5" providerId="ADAL" clId="{60CFEE3D-4ACC-4B7E-8486-7AC31F35C383}" dt="2023-08-24T07:51:09.136" v="190" actId="2696"/>
          <pc:sldLayoutMkLst>
            <pc:docMk/>
            <pc:sldMasterMk cId="2007051923" sldId="2147483692"/>
            <pc:sldLayoutMk cId="4111354057" sldId="2147483707"/>
          </pc:sldLayoutMkLst>
        </pc:sldLayoutChg>
      </pc:sldMasterChg>
    </pc:docChg>
  </pc:docChgLst>
  <pc:docChgLst>
    <pc:chgData name="Sylvain LIMOUZIN" userId="ed0cb233-c2d8-4a5d-9b97-c285542b2ac8" providerId="ADAL" clId="{C1F7ED45-189C-4DB5-A8DD-D30917427708}"/>
    <pc:docChg chg="custSel addSld delSld modSld sldOrd">
      <pc:chgData name="Sylvain LIMOUZIN" userId="ed0cb233-c2d8-4a5d-9b97-c285542b2ac8" providerId="ADAL" clId="{C1F7ED45-189C-4DB5-A8DD-D30917427708}" dt="2023-08-25T10:44:05.489" v="133" actId="47"/>
      <pc:docMkLst>
        <pc:docMk/>
      </pc:docMkLst>
      <pc:sldChg chg="addSp delSp modSp">
        <pc:chgData name="Sylvain LIMOUZIN" userId="ed0cb233-c2d8-4a5d-9b97-c285542b2ac8" providerId="ADAL" clId="{C1F7ED45-189C-4DB5-A8DD-D30917427708}" dt="2023-08-25T10:40:26.083" v="65"/>
        <pc:sldMkLst>
          <pc:docMk/>
          <pc:sldMk cId="1851307037" sldId="262"/>
        </pc:sldMkLst>
        <pc:spChg chg="add del mod">
          <ac:chgData name="Sylvain LIMOUZIN" userId="ed0cb233-c2d8-4a5d-9b97-c285542b2ac8" providerId="ADAL" clId="{C1F7ED45-189C-4DB5-A8DD-D30917427708}" dt="2023-08-25T10:40:26.083" v="65"/>
          <ac:spMkLst>
            <pc:docMk/>
            <pc:sldMk cId="1851307037" sldId="262"/>
            <ac:spMk id="5" creationId="{FD1054B0-606A-5599-6029-FC90C13722ED}"/>
          </ac:spMkLst>
        </pc:spChg>
        <pc:spChg chg="add del mod">
          <ac:chgData name="Sylvain LIMOUZIN" userId="ed0cb233-c2d8-4a5d-9b97-c285542b2ac8" providerId="ADAL" clId="{C1F7ED45-189C-4DB5-A8DD-D30917427708}" dt="2023-08-25T10:40:26.083" v="65"/>
          <ac:spMkLst>
            <pc:docMk/>
            <pc:sldMk cId="1851307037" sldId="262"/>
            <ac:spMk id="6" creationId="{D9098003-6292-D807-FD02-323AD4F8756E}"/>
          </ac:spMkLst>
        </pc:spChg>
        <pc:spChg chg="add del mod">
          <ac:chgData name="Sylvain LIMOUZIN" userId="ed0cb233-c2d8-4a5d-9b97-c285542b2ac8" providerId="ADAL" clId="{C1F7ED45-189C-4DB5-A8DD-D30917427708}" dt="2023-08-25T10:40:26.083" v="65"/>
          <ac:spMkLst>
            <pc:docMk/>
            <pc:sldMk cId="1851307037" sldId="262"/>
            <ac:spMk id="7" creationId="{F7EBAB48-9610-65DC-FD43-7F6AC560A8DC}"/>
          </ac:spMkLst>
        </pc:spChg>
        <pc:picChg chg="add del mod">
          <ac:chgData name="Sylvain LIMOUZIN" userId="ed0cb233-c2d8-4a5d-9b97-c285542b2ac8" providerId="ADAL" clId="{C1F7ED45-189C-4DB5-A8DD-D30917427708}" dt="2023-08-25T10:40:26.083" v="65"/>
          <ac:picMkLst>
            <pc:docMk/>
            <pc:sldMk cId="1851307037" sldId="262"/>
            <ac:picMk id="8" creationId="{29E6F7B5-D081-00C5-4148-860394702097}"/>
          </ac:picMkLst>
        </pc:picChg>
      </pc:sldChg>
      <pc:sldChg chg="modSp mod ord">
        <pc:chgData name="Sylvain LIMOUZIN" userId="ed0cb233-c2d8-4a5d-9b97-c285542b2ac8" providerId="ADAL" clId="{C1F7ED45-189C-4DB5-A8DD-D30917427708}" dt="2023-08-25T10:43:24.402" v="129"/>
        <pc:sldMkLst>
          <pc:docMk/>
          <pc:sldMk cId="2959578504" sldId="283"/>
        </pc:sldMkLst>
        <pc:spChg chg="mod">
          <ac:chgData name="Sylvain LIMOUZIN" userId="ed0cb233-c2d8-4a5d-9b97-c285542b2ac8" providerId="ADAL" clId="{C1F7ED45-189C-4DB5-A8DD-D30917427708}" dt="2023-08-24T17:55:14.546" v="61" actId="20577"/>
          <ac:spMkLst>
            <pc:docMk/>
            <pc:sldMk cId="2959578504" sldId="283"/>
            <ac:spMk id="3" creationId="{A6981134-79F2-4F1B-B9B0-7A097FBC5689}"/>
          </ac:spMkLst>
        </pc:spChg>
      </pc:sldChg>
      <pc:sldChg chg="add del">
        <pc:chgData name="Sylvain LIMOUZIN" userId="ed0cb233-c2d8-4a5d-9b97-c285542b2ac8" providerId="ADAL" clId="{C1F7ED45-189C-4DB5-A8DD-D30917427708}" dt="2023-08-25T10:44:05.489" v="133" actId="47"/>
        <pc:sldMkLst>
          <pc:docMk/>
          <pc:sldMk cId="1589191451" sldId="285"/>
        </pc:sldMkLst>
      </pc:sldChg>
      <pc:sldChg chg="addSp modSp mod">
        <pc:chgData name="Sylvain LIMOUZIN" userId="ed0cb233-c2d8-4a5d-9b97-c285542b2ac8" providerId="ADAL" clId="{C1F7ED45-189C-4DB5-A8DD-D30917427708}" dt="2023-08-25T10:42:13.384" v="127" actId="20577"/>
        <pc:sldMkLst>
          <pc:docMk/>
          <pc:sldMk cId="1516877112" sldId="286"/>
        </pc:sldMkLst>
        <pc:spChg chg="add mod">
          <ac:chgData name="Sylvain LIMOUZIN" userId="ed0cb233-c2d8-4a5d-9b97-c285542b2ac8" providerId="ADAL" clId="{C1F7ED45-189C-4DB5-A8DD-D30917427708}" dt="2023-08-25T10:41:53.557" v="100" actId="20577"/>
          <ac:spMkLst>
            <pc:docMk/>
            <pc:sldMk cId="1516877112" sldId="286"/>
            <ac:spMk id="2" creationId="{BA7DAB58-9D93-855D-0F80-207EF6797797}"/>
          </ac:spMkLst>
        </pc:spChg>
        <pc:spChg chg="add mod">
          <ac:chgData name="Sylvain LIMOUZIN" userId="ed0cb233-c2d8-4a5d-9b97-c285542b2ac8" providerId="ADAL" clId="{C1F7ED45-189C-4DB5-A8DD-D30917427708}" dt="2023-08-25T10:42:13.384" v="127" actId="20577"/>
          <ac:spMkLst>
            <pc:docMk/>
            <pc:sldMk cId="1516877112" sldId="286"/>
            <ac:spMk id="3" creationId="{F0B3A16F-975D-9AFF-6C81-64ACD7A12E3F}"/>
          </ac:spMkLst>
        </pc:spChg>
      </pc:sldChg>
      <pc:sldChg chg="add del">
        <pc:chgData name="Sylvain LIMOUZIN" userId="ed0cb233-c2d8-4a5d-9b97-c285542b2ac8" providerId="ADAL" clId="{C1F7ED45-189C-4DB5-A8DD-D30917427708}" dt="2023-08-25T10:39:58.014" v="63" actId="47"/>
        <pc:sldMkLst>
          <pc:docMk/>
          <pc:sldMk cId="404970135" sldId="306"/>
        </pc:sldMkLst>
      </pc:sldChg>
      <pc:sldChg chg="modSp add mod">
        <pc:chgData name="Sylvain LIMOUZIN" userId="ed0cb233-c2d8-4a5d-9b97-c285542b2ac8" providerId="ADAL" clId="{C1F7ED45-189C-4DB5-A8DD-D30917427708}" dt="2023-08-25T10:40:43.090" v="67" actId="27636"/>
        <pc:sldMkLst>
          <pc:docMk/>
          <pc:sldMk cId="3614412475" sldId="306"/>
        </pc:sldMkLst>
        <pc:spChg chg="mod">
          <ac:chgData name="Sylvain LIMOUZIN" userId="ed0cb233-c2d8-4a5d-9b97-c285542b2ac8" providerId="ADAL" clId="{C1F7ED45-189C-4DB5-A8DD-D30917427708}" dt="2023-08-25T10:40:43.090" v="67" actId="27636"/>
          <ac:spMkLst>
            <pc:docMk/>
            <pc:sldMk cId="3614412475" sldId="306"/>
            <ac:spMk id="21" creationId="{036E4818-53AB-D233-2C24-56FACCFA6FB8}"/>
          </ac:spMkLst>
        </pc:spChg>
      </pc:sldChg>
      <pc:sldChg chg="add del">
        <pc:chgData name="Sylvain LIMOUZIN" userId="ed0cb233-c2d8-4a5d-9b97-c285542b2ac8" providerId="ADAL" clId="{C1F7ED45-189C-4DB5-A8DD-D30917427708}" dt="2023-08-25T10:41:11.978" v="69" actId="47"/>
        <pc:sldMkLst>
          <pc:docMk/>
          <pc:sldMk cId="652836359" sldId="307"/>
        </pc:sldMkLst>
      </pc:sldChg>
      <pc:sldChg chg="delSp modSp add mod">
        <pc:chgData name="Sylvain LIMOUZIN" userId="ed0cb233-c2d8-4a5d-9b97-c285542b2ac8" providerId="ADAL" clId="{C1F7ED45-189C-4DB5-A8DD-D30917427708}" dt="2023-08-25T10:41:35.876" v="96" actId="478"/>
        <pc:sldMkLst>
          <pc:docMk/>
          <pc:sldMk cId="4001398216" sldId="307"/>
        </pc:sldMkLst>
        <pc:spChg chg="del">
          <ac:chgData name="Sylvain LIMOUZIN" userId="ed0cb233-c2d8-4a5d-9b97-c285542b2ac8" providerId="ADAL" clId="{C1F7ED45-189C-4DB5-A8DD-D30917427708}" dt="2023-08-25T10:41:35.876" v="96" actId="478"/>
          <ac:spMkLst>
            <pc:docMk/>
            <pc:sldMk cId="4001398216" sldId="307"/>
            <ac:spMk id="2" creationId="{00000000-0000-0000-0000-000000000000}"/>
          </ac:spMkLst>
        </pc:spChg>
        <pc:spChg chg="mod">
          <ac:chgData name="Sylvain LIMOUZIN" userId="ed0cb233-c2d8-4a5d-9b97-c285542b2ac8" providerId="ADAL" clId="{C1F7ED45-189C-4DB5-A8DD-D30917427708}" dt="2023-08-25T10:41:32.049" v="95" actId="20577"/>
          <ac:spMkLst>
            <pc:docMk/>
            <pc:sldMk cId="4001398216" sldId="307"/>
            <ac:spMk id="4" creationId="{5AB25890-5D2B-8A4F-90E1-E25E94E888E5}"/>
          </ac:spMkLst>
        </pc:spChg>
        <pc:spChg chg="mod">
          <ac:chgData name="Sylvain LIMOUZIN" userId="ed0cb233-c2d8-4a5d-9b97-c285542b2ac8" providerId="ADAL" clId="{C1F7ED45-189C-4DB5-A8DD-D30917427708}" dt="2023-08-25T10:41:22.690" v="72" actId="20577"/>
          <ac:spMkLst>
            <pc:docMk/>
            <pc:sldMk cId="4001398216" sldId="307"/>
            <ac:spMk id="9" creationId="{CA8836AB-B424-7D41-B244-C8A9617743DB}"/>
          </ac:spMkLst>
        </pc:spChg>
      </pc:sldChg>
      <pc:sldMasterChg chg="delSldLayout">
        <pc:chgData name="Sylvain LIMOUZIN" userId="ed0cb233-c2d8-4a5d-9b97-c285542b2ac8" providerId="ADAL" clId="{C1F7ED45-189C-4DB5-A8DD-D30917427708}" dt="2023-08-25T10:41:11.978" v="69" actId="47"/>
        <pc:sldMasterMkLst>
          <pc:docMk/>
          <pc:sldMasterMk cId="221679463" sldId="2147483648"/>
        </pc:sldMasterMkLst>
        <pc:sldLayoutChg chg="del">
          <pc:chgData name="Sylvain LIMOUZIN" userId="ed0cb233-c2d8-4a5d-9b97-c285542b2ac8" providerId="ADAL" clId="{C1F7ED45-189C-4DB5-A8DD-D30917427708}" dt="2023-08-25T10:41:11.978" v="69" actId="47"/>
          <pc:sldLayoutMkLst>
            <pc:docMk/>
            <pc:sldMasterMk cId="221679463" sldId="2147483648"/>
            <pc:sldLayoutMk cId="2516853293" sldId="2147483694"/>
          </pc:sldLayoutMkLst>
        </pc:sldLayoutChg>
      </pc:sldMasterChg>
      <pc:sldMasterChg chg="delSldLayout">
        <pc:chgData name="Sylvain LIMOUZIN" userId="ed0cb233-c2d8-4a5d-9b97-c285542b2ac8" providerId="ADAL" clId="{C1F7ED45-189C-4DB5-A8DD-D30917427708}" dt="2023-08-25T10:44:05.489" v="133" actId="47"/>
        <pc:sldMasterMkLst>
          <pc:docMk/>
          <pc:sldMasterMk cId="133953868" sldId="2147483687"/>
        </pc:sldMasterMkLst>
        <pc:sldLayoutChg chg="del">
          <pc:chgData name="Sylvain LIMOUZIN" userId="ed0cb233-c2d8-4a5d-9b97-c285542b2ac8" providerId="ADAL" clId="{C1F7ED45-189C-4DB5-A8DD-D30917427708}" dt="2023-08-25T10:44:05.489" v="133" actId="47"/>
          <pc:sldLayoutMkLst>
            <pc:docMk/>
            <pc:sldMasterMk cId="133953868" sldId="2147483687"/>
            <pc:sldLayoutMk cId="1516262647" sldId="2147483694"/>
          </pc:sldLayoutMkLst>
        </pc:sldLayoutChg>
      </pc:sldMasterChg>
    </pc:docChg>
  </pc:docChgLst>
  <pc:docChgLst>
    <pc:chgData name="Mikael MARGERIT" userId="S::mikael.margerit@ffjudo.com::2baf273e-333d-4633-9821-131ae2ffd08d" providerId="AD" clId="Web-{E8A54E68-611F-4418-8409-D272F1621E88}"/>
    <pc:docChg chg="modSld">
      <pc:chgData name="Mikael MARGERIT" userId="S::mikael.margerit@ffjudo.com::2baf273e-333d-4633-9821-131ae2ffd08d" providerId="AD" clId="Web-{E8A54E68-611F-4418-8409-D272F1621E88}" dt="2023-09-06T07:02:51.400" v="24" actId="1076"/>
      <pc:docMkLst>
        <pc:docMk/>
      </pc:docMkLst>
      <pc:sldChg chg="addSp modSp">
        <pc:chgData name="Mikael MARGERIT" userId="S::mikael.margerit@ffjudo.com::2baf273e-333d-4633-9821-131ae2ffd08d" providerId="AD" clId="Web-{E8A54E68-611F-4418-8409-D272F1621E88}" dt="2023-09-06T07:02:51.400" v="24" actId="1076"/>
        <pc:sldMkLst>
          <pc:docMk/>
          <pc:sldMk cId="2959578504" sldId="283"/>
        </pc:sldMkLst>
        <pc:spChg chg="mod">
          <ac:chgData name="Mikael MARGERIT" userId="S::mikael.margerit@ffjudo.com::2baf273e-333d-4633-9821-131ae2ffd08d" providerId="AD" clId="Web-{E8A54E68-611F-4418-8409-D272F1621E88}" dt="2023-09-06T07:02:47.369" v="23" actId="20577"/>
          <ac:spMkLst>
            <pc:docMk/>
            <pc:sldMk cId="2959578504" sldId="283"/>
            <ac:spMk id="3" creationId="{A6981134-79F2-4F1B-B9B0-7A097FBC5689}"/>
          </ac:spMkLst>
        </pc:spChg>
        <pc:picChg chg="add mod">
          <ac:chgData name="Mikael MARGERIT" userId="S::mikael.margerit@ffjudo.com::2baf273e-333d-4633-9821-131ae2ffd08d" providerId="AD" clId="Web-{E8A54E68-611F-4418-8409-D272F1621E88}" dt="2023-09-06T07:02:51.400" v="24" actId="1076"/>
          <ac:picMkLst>
            <pc:docMk/>
            <pc:sldMk cId="2959578504" sldId="283"/>
            <ac:picMk id="4" creationId="{07028E51-CA55-ECCC-59D9-B3CAF1CEBE1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F006AD7-EA58-A85C-F06C-C46A1C2A5A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1F9D76-6029-F241-5CBD-378F0714F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15D7-A3D5-4870-BF3F-17F874EE29C9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849A51-E353-E6F5-E67E-087401B42B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424914-8974-2956-8731-CF400D309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64DD2-7EBE-480A-B8C0-201613067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35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A94D-DAC1-4C4D-BD59-63D80A3E125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DF207-B65A-488C-B09B-AEDF2636E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85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8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54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64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96024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119949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85242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669157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3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618739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292262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ctr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F76F3C3-76AF-466B-9B83-574FD839672C}"/>
              </a:ext>
            </a:extLst>
          </p:cNvPr>
          <p:cNvCxnSpPr>
            <a:cxnSpLocks/>
          </p:cNvCxnSpPr>
          <p:nvPr userDrawn="1"/>
        </p:nvCxnSpPr>
        <p:spPr>
          <a:xfrm>
            <a:off x="6078644" y="1858074"/>
            <a:ext cx="0" cy="2963308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29226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1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dirty="0"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3066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872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53118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Google Shape;253;p29">
            <a:extLst>
              <a:ext uri="{FF2B5EF4-FFF2-40B4-BE49-F238E27FC236}">
                <a16:creationId xmlns:a16="http://schemas.microsoft.com/office/drawing/2014/main" id="{6D2C4E68-65F4-463A-A329-AE1BD6C5C6CF}"/>
              </a:ext>
            </a:extLst>
          </p:cNvPr>
          <p:cNvSpPr txBox="1"/>
          <p:nvPr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2" name="Google Shape;242;p29">
            <a:extLst>
              <a:ext uri="{FF2B5EF4-FFF2-40B4-BE49-F238E27FC236}">
                <a16:creationId xmlns:a16="http://schemas.microsoft.com/office/drawing/2014/main" id="{E287E9C1-B223-498B-8A33-7872840221B2}"/>
              </a:ext>
            </a:extLst>
          </p:cNvPr>
          <p:cNvSpPr txBox="1"/>
          <p:nvPr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" name="Google Shape;248;p29">
            <a:extLst>
              <a:ext uri="{FF2B5EF4-FFF2-40B4-BE49-F238E27FC236}">
                <a16:creationId xmlns:a16="http://schemas.microsoft.com/office/drawing/2014/main" id="{48058F2D-DA6A-45A8-979A-6B61B177504B}"/>
              </a:ext>
            </a:extLst>
          </p:cNvPr>
          <p:cNvSpPr txBox="1"/>
          <p:nvPr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40241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prstClr val="white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prstClr val="white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prstClr val="white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prstClr val="white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prstClr val="white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prstClr val="white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rgbClr val="44546A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rgbClr val="44546A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rgbClr val="44546A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 dirty="0">
              <a:solidFill>
                <a:srgbClr val="44546A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rgbClr val="44546A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 dirty="0">
              <a:solidFill>
                <a:srgbClr val="44546A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prstClr val="white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 dirty="0">
              <a:solidFill>
                <a:prstClr val="white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prstClr val="white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 dirty="0">
              <a:solidFill>
                <a:prstClr val="white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prstClr val="white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 dirty="0">
              <a:solidFill>
                <a:prstClr val="white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prstClr val="white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prstClr val="white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prstClr val="white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 dirty="0">
              <a:solidFill>
                <a:prstClr val="white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prstClr val="white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 dirty="0">
              <a:solidFill>
                <a:prstClr val="white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prstClr val="black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813076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38163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88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91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2333297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8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058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 dirty="0">
                <a:solidFill>
                  <a:prstClr val="white">
                    <a:lumMod val="75000"/>
                  </a:prstClr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01</a:t>
            </a:r>
            <a:endParaRPr dirty="0"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02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03</a:t>
            </a:r>
            <a:endParaRPr dirty="0"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360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 dirty="0"/>
              <a:t>CONTACT </a:t>
            </a:r>
          </a:p>
          <a:p>
            <a:pPr algn="ctr"/>
            <a:r>
              <a:rPr lang="fr-FR" sz="1200" dirty="0"/>
              <a:t>Prénom Nom</a:t>
            </a:r>
          </a:p>
          <a:p>
            <a:pPr algn="ctr"/>
            <a:r>
              <a:rPr lang="fr-FR" sz="1200" dirty="0"/>
              <a:t>Adresse, tél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318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12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974721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467606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32147"/>
            <a:ext cx="4806351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240623"/>
            <a:ext cx="4433019" cy="50113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2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40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03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1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69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66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58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D7CB-BCCE-4C32-ADCD-990E7EE5BB2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4B33-3048-4F24-8499-85E66E181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7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7500AB-525E-E34C-820E-370900AC2016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Google Shape;46;p9">
            <a:extLst>
              <a:ext uri="{FF2B5EF4-FFF2-40B4-BE49-F238E27FC236}">
                <a16:creationId xmlns:a16="http://schemas.microsoft.com/office/drawing/2014/main" id="{92EEA46C-ABEE-3B49-9A94-D92E0FE047BC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E6E6">
                  <a:lumMod val="90000"/>
                </a:srgbClr>
              </a:buClr>
            </a:pPr>
            <a:r>
              <a:rPr lang="fr-FR" sz="900" b="1" dirty="0">
                <a:solidFill>
                  <a:prstClr val="black"/>
                </a:solidFill>
              </a:rPr>
              <a:t>CA du 03 juin 2022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1244A78-D027-704D-B511-597D4F3201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90" y="122549"/>
            <a:ext cx="1757935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0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05DA12A9-4909-7D44-809F-8ACB8F415C23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E6E6">
                  <a:lumMod val="90000"/>
                </a:srgbClr>
              </a:buClr>
            </a:pPr>
            <a:r>
              <a:rPr lang="fr-FR" sz="900" b="1" dirty="0">
                <a:solidFill>
                  <a:prstClr val="white"/>
                </a:solidFill>
              </a:rPr>
              <a:t>SNR</a:t>
            </a:r>
            <a:r>
              <a:rPr lang="fr-FR" sz="900" b="1" baseline="0" dirty="0">
                <a:solidFill>
                  <a:prstClr val="white"/>
                </a:solidFill>
              </a:rPr>
              <a:t> 2023- Formation</a:t>
            </a:r>
            <a:endParaRPr lang="fr-FR" sz="900" b="1" dirty="0">
              <a:solidFill>
                <a:prstClr val="white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D6C13C-99EB-5443-AA85-B2461218A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YxdP9eKcuuvcS61wMJ7u6LAyrHYSv5sL1U45g5DSlEw/prefil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que 5">
            <a:extLst>
              <a:ext uri="{FF2B5EF4-FFF2-40B4-BE49-F238E27FC236}">
                <a16:creationId xmlns:a16="http://schemas.microsoft.com/office/drawing/2014/main" id="{E4DB78A9-86EC-3739-453F-F316182CEBB0}"/>
              </a:ext>
            </a:extLst>
          </p:cNvPr>
          <p:cNvGrpSpPr/>
          <p:nvPr/>
        </p:nvGrpSpPr>
        <p:grpSpPr>
          <a:xfrm>
            <a:off x="4791697" y="731245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D259B16-1DC7-6A9A-5683-D55A1786FE61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25">
              <a:extLst>
                <a:ext uri="{FF2B5EF4-FFF2-40B4-BE49-F238E27FC236}">
                  <a16:creationId xmlns:a16="http://schemas.microsoft.com/office/drawing/2014/main" id="{12BC0637-FEDA-6622-6E56-F043AADDA334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26">
              <a:extLst>
                <a:ext uri="{FF2B5EF4-FFF2-40B4-BE49-F238E27FC236}">
                  <a16:creationId xmlns:a16="http://schemas.microsoft.com/office/drawing/2014/main" id="{55FE4D57-2424-AC6D-63CE-5215CE134F4C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27">
              <a:extLst>
                <a:ext uri="{FF2B5EF4-FFF2-40B4-BE49-F238E27FC236}">
                  <a16:creationId xmlns:a16="http://schemas.microsoft.com/office/drawing/2014/main" id="{C2092B88-FB3A-940C-057A-9B1EB61DF601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orme libre : forme 28">
              <a:extLst>
                <a:ext uri="{FF2B5EF4-FFF2-40B4-BE49-F238E27FC236}">
                  <a16:creationId xmlns:a16="http://schemas.microsoft.com/office/drawing/2014/main" id="{981AF35E-BA63-EF62-C808-EDD6C9D7C2F5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orme libre : forme 29">
              <a:extLst>
                <a:ext uri="{FF2B5EF4-FFF2-40B4-BE49-F238E27FC236}">
                  <a16:creationId xmlns:a16="http://schemas.microsoft.com/office/drawing/2014/main" id="{1476E681-6A4B-324E-E90F-37A7FEC702E8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orme libre : forme 33">
              <a:extLst>
                <a:ext uri="{FF2B5EF4-FFF2-40B4-BE49-F238E27FC236}">
                  <a16:creationId xmlns:a16="http://schemas.microsoft.com/office/drawing/2014/main" id="{3E465781-B315-C1B0-CF82-034B8FD530CD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orme libre : forme 36">
              <a:extLst>
                <a:ext uri="{FF2B5EF4-FFF2-40B4-BE49-F238E27FC236}">
                  <a16:creationId xmlns:a16="http://schemas.microsoft.com/office/drawing/2014/main" id="{BFE9EBF0-AA7C-65F6-CB4C-3EEE40CA2A63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orme libre : forme 39">
              <a:extLst>
                <a:ext uri="{FF2B5EF4-FFF2-40B4-BE49-F238E27FC236}">
                  <a16:creationId xmlns:a16="http://schemas.microsoft.com/office/drawing/2014/main" id="{BF7779A1-D271-661B-2D32-5320B0F83A1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orme libre : forme 55">
              <a:extLst>
                <a:ext uri="{FF2B5EF4-FFF2-40B4-BE49-F238E27FC236}">
                  <a16:creationId xmlns:a16="http://schemas.microsoft.com/office/drawing/2014/main" id="{8AEBE01A-45B0-5452-BA24-712D20DD1A59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orme libre : forme 56">
              <a:extLst>
                <a:ext uri="{FF2B5EF4-FFF2-40B4-BE49-F238E27FC236}">
                  <a16:creationId xmlns:a16="http://schemas.microsoft.com/office/drawing/2014/main" id="{FC8F69F8-2AA1-20A2-2C18-E149832CFA1B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orme libre : forme 57">
              <a:extLst>
                <a:ext uri="{FF2B5EF4-FFF2-40B4-BE49-F238E27FC236}">
                  <a16:creationId xmlns:a16="http://schemas.microsoft.com/office/drawing/2014/main" id="{3C8F2311-79A8-EF78-76E1-05F4FD9AD55D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Rectangle 36">
            <a:extLst>
              <a:ext uri="{FF2B5EF4-FFF2-40B4-BE49-F238E27FC236}">
                <a16:creationId xmlns:a16="http://schemas.microsoft.com/office/drawing/2014/main" id="{46457C4B-F82C-D962-5ECF-B8DA697A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90" y="3153275"/>
            <a:ext cx="12192002" cy="24314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>
              <a:defRPr/>
            </a:pPr>
            <a:r>
              <a:rPr lang="fr-FR" sz="3000" dirty="0">
                <a:solidFill>
                  <a:srgbClr val="0A0096"/>
                </a:solidFill>
                <a:latin typeface="Montserrat" panose="00000500000000000000" pitchFamily="2" charset="0"/>
              </a:rPr>
              <a:t>Nouvelles qualifications fédérales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solidFill>
                  <a:srgbClr val="0A0096"/>
                </a:solidFill>
                <a:latin typeface="Montserrat" panose="00000500000000000000" pitchFamily="2" charset="0"/>
              </a:rPr>
              <a:t>2023</a:t>
            </a:r>
            <a:endParaRPr lang="en-US" altLang="en-US" sz="3000" dirty="0">
              <a:solidFill>
                <a:srgbClr val="0A0096"/>
              </a:solidFill>
              <a:latin typeface="Montserrat" panose="000005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000" dirty="0">
              <a:solidFill>
                <a:srgbClr val="0A0096"/>
              </a:solidFill>
              <a:latin typeface="Montserrat" panose="000005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solidFill>
                  <a:srgbClr val="0A0096"/>
                </a:solidFill>
                <a:latin typeface="Montserrat" panose="00000500000000000000" pitchFamily="2" charset="0"/>
              </a:rPr>
              <a:t>FORMATION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solidFill>
                  <a:srgbClr val="0A0096"/>
                </a:solidFill>
                <a:latin typeface="Montserrat" panose="00000500000000000000" pitchFamily="2" charset="0"/>
              </a:rPr>
              <a:t>Document de travail pour </a:t>
            </a:r>
            <a:r>
              <a:rPr lang="en-US" altLang="en-US" sz="3000" dirty="0" err="1" smtClean="0">
                <a:solidFill>
                  <a:srgbClr val="0A0096"/>
                </a:solidFill>
                <a:latin typeface="Montserrat" panose="00000500000000000000" pitchFamily="2" charset="0"/>
              </a:rPr>
              <a:t>l’ETR</a:t>
            </a:r>
            <a:endParaRPr lang="id-ID" altLang="en-US" sz="3000" dirty="0">
              <a:solidFill>
                <a:srgbClr val="0A0096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4" y="3021158"/>
            <a:ext cx="2563552" cy="256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opérationnelle privilégiée - en cours de validation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7758" y="2069091"/>
            <a:ext cx="3672065" cy="4472386"/>
          </a:xfrm>
        </p:spPr>
        <p:txBody>
          <a:bodyPr/>
          <a:lstStyle/>
          <a:p>
            <a:r>
              <a:rPr lang="fr-FR" dirty="0" smtClean="0"/>
              <a:t>Coût formation et certification : 13€/h</a:t>
            </a:r>
            <a:endParaRPr lang="fr-FR" dirty="0"/>
          </a:p>
          <a:p>
            <a:pPr marL="101598" indent="0">
              <a:buNone/>
            </a:pPr>
            <a:r>
              <a:rPr lang="fr-FR" sz="1000" dirty="0" smtClean="0"/>
              <a:t>La formation CAF s’appuiera sur la formation CQP comme les années précédentes !</a:t>
            </a:r>
          </a:p>
          <a:p>
            <a:pPr marL="101598" indent="0">
              <a:buNone/>
            </a:pPr>
            <a:endParaRPr lang="fr-FR" sz="1000" dirty="0"/>
          </a:p>
          <a:p>
            <a:pPr marL="101598" indent="0">
              <a:buNone/>
            </a:pPr>
            <a:endParaRPr lang="fr-FR" sz="1000" dirty="0" smtClean="0"/>
          </a:p>
          <a:p>
            <a:pPr marL="101598" indent="0">
              <a:buNone/>
            </a:pPr>
            <a:r>
              <a:rPr lang="fr-FR" sz="1000" dirty="0" smtClean="0"/>
              <a:t>Prévisionnel (hors CAP):</a:t>
            </a:r>
          </a:p>
          <a:p>
            <a:pPr marL="101598" indent="0">
              <a:buNone/>
            </a:pPr>
            <a:r>
              <a:rPr lang="fr-FR" sz="1000" dirty="0" smtClean="0"/>
              <a:t>Formation Initiale CAF = 20 à 40 stagiaires soit 14 à 29k€</a:t>
            </a:r>
          </a:p>
          <a:p>
            <a:pPr marL="101598" indent="0">
              <a:buNone/>
            </a:pPr>
            <a:r>
              <a:rPr lang="fr-FR" sz="1000" i="1" dirty="0" smtClean="0"/>
              <a:t>(au lieu de 11960€ N-1))</a:t>
            </a:r>
          </a:p>
          <a:p>
            <a:pPr marL="101598" indent="0">
              <a:buNone/>
            </a:pPr>
            <a:r>
              <a:rPr lang="fr-FR" sz="1000" dirty="0" smtClean="0"/>
              <a:t>Max 30 Equivalences AS* x 198€ = 5940€</a:t>
            </a:r>
          </a:p>
          <a:p>
            <a:pPr marL="101598" indent="0">
              <a:buNone/>
            </a:pPr>
            <a:r>
              <a:rPr lang="fr-FR" sz="1000" dirty="0" smtClean="0"/>
              <a:t>Max 48 Equivalences CFEB* x 20€ = 960€</a:t>
            </a:r>
          </a:p>
          <a:p>
            <a:pPr marL="101598" indent="0">
              <a:buNone/>
            </a:pPr>
            <a:r>
              <a:rPr lang="fr-FR" sz="1000" i="1" dirty="0" smtClean="0"/>
              <a:t>*si un seul socle spécifique choisi !</a:t>
            </a:r>
          </a:p>
          <a:p>
            <a:pPr marL="101598" indent="0">
              <a:buNone/>
            </a:pPr>
            <a:r>
              <a:rPr lang="fr-FR" sz="1000" dirty="0" smtClean="0"/>
              <a:t>Total: 6900€ </a:t>
            </a:r>
            <a:r>
              <a:rPr lang="fr-FR" sz="1000" i="1" dirty="0" smtClean="0"/>
              <a:t>(au lieu des 16k€ en N-1)</a:t>
            </a:r>
          </a:p>
          <a:p>
            <a:pPr marL="101598" indent="0">
              <a:buNone/>
            </a:pPr>
            <a:r>
              <a:rPr lang="fr-FR" sz="1000" dirty="0" smtClean="0"/>
              <a:t>Augmentation des Frais certifications sur 2024, année de transition !!</a:t>
            </a:r>
          </a:p>
          <a:p>
            <a:pPr marL="101598" indent="0">
              <a:buNone/>
            </a:pPr>
            <a:endParaRPr lang="fr-FR" sz="1000" dirty="0"/>
          </a:p>
          <a:p>
            <a:pPr marL="101598" indent="0">
              <a:buNone/>
            </a:pPr>
            <a:endParaRPr lang="fr-FR" sz="1000" dirty="0" smtClean="0"/>
          </a:p>
          <a:p>
            <a:pPr marL="101598" indent="0">
              <a:buNone/>
            </a:pPr>
            <a:endParaRPr lang="fr-FR" sz="1000" dirty="0"/>
          </a:p>
          <a:p>
            <a:pPr marL="101598" indent="0">
              <a:buNone/>
            </a:pPr>
            <a:endParaRPr lang="fr-FR" sz="1000" dirty="0"/>
          </a:p>
          <a:p>
            <a:pPr marL="101598" indent="0">
              <a:buNone/>
            </a:pPr>
            <a:r>
              <a:rPr lang="fr-FR" sz="1200" u="sng" dirty="0" smtClean="0"/>
              <a:t>Note : </a:t>
            </a:r>
            <a:r>
              <a:rPr lang="fr-FR" sz="1200" dirty="0" smtClean="0"/>
              <a:t>un CQP MAM peut toujours enseigner toutes les activités proposées (dernière année).</a:t>
            </a:r>
          </a:p>
          <a:p>
            <a:pPr marL="101598" indent="0">
              <a:buNone/>
            </a:pPr>
            <a:r>
              <a:rPr lang="fr-FR" sz="1200" dirty="0" smtClean="0"/>
              <a:t>« Formation CQP MAM est pratiquement équivalente à une formation Animateur Fédéral avec tous les socles spécifiques en temps et en coût ! »</a:t>
            </a:r>
          </a:p>
          <a:p>
            <a:pPr marL="101598" indent="0">
              <a:buNone/>
            </a:pPr>
            <a:r>
              <a:rPr lang="fr-FR" sz="1200" dirty="0" smtClean="0"/>
              <a:t>CQP MAM donne accès à la carte pro </a:t>
            </a:r>
            <a:r>
              <a:rPr lang="fr-FR" sz="1200" b="1" dirty="0" smtClean="0"/>
              <a:t>! Le CAF reste un diplôme bénévole !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02" y="1117028"/>
            <a:ext cx="7421911" cy="57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2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1928" t="13550" r="26663" b="17993"/>
          <a:stretch/>
        </p:blipFill>
        <p:spPr>
          <a:xfrm>
            <a:off x="4681056" y="157165"/>
            <a:ext cx="5578680" cy="65355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128" y="1818065"/>
            <a:ext cx="8145008" cy="2714178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Nouvelles qualifications</a:t>
            </a:r>
            <a:br>
              <a:rPr lang="fr-FR" dirty="0"/>
            </a:br>
            <a:r>
              <a:rPr lang="fr-FR" dirty="0"/>
              <a:t>fédérales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A8836AB-B424-7D41-B244-C8A96177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20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nouvelles qualifications fédérales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90" y="1615840"/>
            <a:ext cx="11134620" cy="5082760"/>
          </a:xfrm>
        </p:spPr>
        <p:txBody>
          <a:bodyPr/>
          <a:lstStyle/>
          <a:p>
            <a:pPr marL="101598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Disparition du CFEB et de la qualification d’animateur suppléant.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Deux nouvelles qualifications fédérales délivrées par les ligues  :</a:t>
            </a:r>
          </a:p>
          <a:p>
            <a:pPr marL="1054082" lvl="2" indent="-3429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rPr>
              <a:t>Le 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rPr>
              <a:t>Certificat d’Assistant Professeur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rPr>
              <a:t>qui ne permet pas d’exercer en autonomie pédagogique.</a:t>
            </a:r>
          </a:p>
          <a:p>
            <a:pPr marL="1054082" lvl="2" indent="-3429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rPr>
              <a:t>Le 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rPr>
              <a:t>Certificat d’Animateur Fédéral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rPr>
              <a:t>valable trois saisons qui permet d’exercer bénévolement en autonomie pédagogique.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Les modules FOAD : Ethique </a:t>
            </a:r>
            <a:r>
              <a:rPr lang="fr-FR" dirty="0"/>
              <a:t>et </a:t>
            </a:r>
            <a:r>
              <a:rPr lang="fr-FR" dirty="0" smtClean="0"/>
              <a:t>déontologie et Lutte </a:t>
            </a:r>
            <a:r>
              <a:rPr lang="fr-FR" dirty="0"/>
              <a:t>contre les </a:t>
            </a:r>
            <a:r>
              <a:rPr lang="fr-FR" dirty="0" smtClean="0"/>
              <a:t>violences </a:t>
            </a:r>
            <a:r>
              <a:rPr lang="fr-FR" dirty="0" smtClean="0"/>
              <a:t>sont intégrés dès la rentrée 2023 à toutes les formations initiales  d’enseignants.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Pour connaitre les exigences préalables et le parcours de formation, consultez </a:t>
            </a:r>
            <a:r>
              <a:rPr lang="fr-FR" b="1" dirty="0"/>
              <a:t>l’annexe 2 du règlement intérieur fédéral </a:t>
            </a:r>
            <a:r>
              <a:rPr lang="fr-FR" dirty="0"/>
              <a:t>(nouveau texte voté à l’AG fédérale 2023 de Marseille).</a:t>
            </a:r>
          </a:p>
          <a:p>
            <a:pPr marL="101598" indent="0">
              <a:buNone/>
            </a:pPr>
            <a:endParaRPr lang="fr-FR" dirty="0"/>
          </a:p>
          <a:p>
            <a:pPr marL="101598" indent="0" algn="ctr">
              <a:buNone/>
            </a:pPr>
            <a:endParaRPr lang="fr-FR" b="1" u="sng" dirty="0">
              <a:solidFill>
                <a:srgbClr val="090095"/>
              </a:solidFill>
              <a:cs typeface="Calibri" panose="020F0502020204030204" pitchFamily="34" charset="0"/>
            </a:endParaRPr>
          </a:p>
          <a:p>
            <a:pPr marL="101598" indent="0" algn="ctr">
              <a:buNone/>
            </a:pPr>
            <a:r>
              <a:rPr lang="fr-FR" b="1" dirty="0">
                <a:solidFill>
                  <a:srgbClr val="090095"/>
                </a:solidFill>
                <a:cs typeface="Calibri" panose="020F0502020204030204" pitchFamily="34" charset="0"/>
              </a:rPr>
              <a:t>Contact : Laurent Perrin – formation@ffjudo.com</a:t>
            </a:r>
          </a:p>
          <a:p>
            <a:pPr marL="101598" indent="0">
              <a:buNone/>
            </a:pPr>
            <a:r>
              <a:rPr lang="fr-FR" dirty="0"/>
              <a:t> </a:t>
            </a:r>
          </a:p>
          <a:p>
            <a:pPr marL="101598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15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nouvelles qualifications fédérales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687736" y="1677798"/>
            <a:ext cx="4379053" cy="847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22272" b="15382"/>
          <a:stretch/>
        </p:blipFill>
        <p:spPr>
          <a:xfrm>
            <a:off x="1333019" y="1858076"/>
            <a:ext cx="9001125" cy="39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7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Certificat </a:t>
            </a:r>
            <a:r>
              <a:rPr lang="fr-FR" dirty="0" smtClean="0"/>
              <a:t>d’Assistant Professeur</a:t>
            </a:r>
            <a:r>
              <a:rPr lang="fr-FR" dirty="0"/>
              <a:t> 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15828" y="2232117"/>
            <a:ext cx="89426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u="sng" dirty="0" smtClean="0">
                <a:solidFill>
                  <a:srgbClr val="002060"/>
                </a:solidFill>
              </a:rPr>
              <a:t>LES MODIFICATIONS :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/>
              <a:t>Assistant club &gt; Assistant Professeur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/>
              <a:t>Renouvellement chaque année &gt; plus de renouvellement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/>
              <a:t>Même organisation sur les OTD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/>
              <a:t>Contenu cf. nouvelle fiche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45995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Certificat </a:t>
            </a:r>
            <a:r>
              <a:rPr lang="fr-FR" dirty="0" smtClean="0"/>
              <a:t>d’Animateur fédéral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6454" y="4437776"/>
            <a:ext cx="11478936" cy="1812022"/>
          </a:xfrm>
        </p:spPr>
        <p:txBody>
          <a:bodyPr/>
          <a:lstStyle/>
          <a:p>
            <a:pPr marL="101598" indent="0" algn="ctr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Validation</a:t>
            </a:r>
          </a:p>
          <a:p>
            <a:pPr marL="101598" indent="0" algn="ctr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107 heure obligatoires (Socle commun + socle spécifique + alternance.)</a:t>
            </a:r>
          </a:p>
          <a:p>
            <a:pPr marL="101598" indent="0" algn="ctr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Validation du CAF = allègement de l’UC2 du CQP MAM et de l’UC3 du BPJEPS.</a:t>
            </a:r>
          </a:p>
          <a:p>
            <a:pPr marL="101598" indent="0" algn="ctr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Renouvellement avec 14h sur un nouveau socle spécifique ou 20h de formation continue. (échéance  à 3 ans)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612235" y="2404616"/>
            <a:ext cx="4379053" cy="847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505507" y="3742660"/>
            <a:ext cx="5954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3h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2120" t="34546" r="5939" b="33779"/>
          <a:stretch/>
        </p:blipFill>
        <p:spPr>
          <a:xfrm>
            <a:off x="801442" y="1761466"/>
            <a:ext cx="9822553" cy="23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Equivalences avec AS et </a:t>
            </a:r>
            <a:r>
              <a:rPr lang="fr-FR" dirty="0" smtClean="0"/>
              <a:t>CFEB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uniquement valable durant la saison 2023-2024) :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600" b="1" dirty="0"/>
              <a:t>Equivalence avec le CFEB en cours de validité</a:t>
            </a:r>
            <a:r>
              <a:rPr lang="fr-FR" sz="1600" dirty="0"/>
              <a:t>. Les prérogatives d’encadrement du CFEB sont prolongées pour la saison 2023/2024 qu’à la condition d’avoir justifié des 20h de formation continue avant le 31 octobre 2023. Cette prolongation sera validée par la Ligue. Durant la saison 2023/2024, le CFEB aura l’équivalence du socle commun du </a:t>
            </a:r>
            <a:r>
              <a:rPr lang="fr-FR" sz="1600" b="1" dirty="0"/>
              <a:t>C</a:t>
            </a:r>
            <a:r>
              <a:rPr lang="fr-FR" sz="1600" dirty="0"/>
              <a:t>ertificat d’</a:t>
            </a:r>
            <a:r>
              <a:rPr lang="fr-FR" sz="1600" b="1" dirty="0"/>
              <a:t>A</a:t>
            </a:r>
            <a:r>
              <a:rPr lang="fr-FR" sz="1600" dirty="0"/>
              <a:t>nimateur </a:t>
            </a:r>
            <a:r>
              <a:rPr lang="fr-FR" sz="1600" b="1" dirty="0"/>
              <a:t>F</a:t>
            </a:r>
            <a:r>
              <a:rPr lang="fr-FR" sz="1600" dirty="0"/>
              <a:t>édéral. Il devra pour continuer à enseigner la saison suivante (2024/2025), valider le(s) socle(s) spécifique(s) du(des) public(s) qu’il encadre. Pour se faire, il pourra se présenter directement à la certification du(des) socle(s) concerné(s). </a:t>
            </a:r>
            <a:endParaRPr lang="fr-FR" sz="1600" dirty="0" smtClean="0"/>
          </a:p>
          <a:p>
            <a:pPr lvl="0"/>
            <a:endParaRPr lang="fr-FR" sz="1600" dirty="0"/>
          </a:p>
          <a:p>
            <a:pPr lvl="0"/>
            <a:r>
              <a:rPr lang="fr-FR" sz="1600" b="1" dirty="0"/>
              <a:t>Equivalence avec l’AS en cours de validité.</a:t>
            </a:r>
            <a:r>
              <a:rPr lang="fr-FR" sz="1600" dirty="0"/>
              <a:t> Les prérogatives d’encadrement de l’AS sont prolongées pour la saison 2023/2024 qu’à la condition d’avoir justifié des 20h de formation continue avant le 31 octobre 2023. Cette prolongation sera validée par la Ligue. Durant la saison 2023/2024, l’AS aura l’équivalence du socle commun du </a:t>
            </a:r>
            <a:r>
              <a:rPr lang="fr-FR" sz="1600" b="1" dirty="0"/>
              <a:t>C</a:t>
            </a:r>
            <a:r>
              <a:rPr lang="fr-FR" sz="1600" dirty="0"/>
              <a:t>ertificat d’</a:t>
            </a:r>
            <a:r>
              <a:rPr lang="fr-FR" sz="1600" b="1" dirty="0"/>
              <a:t>A</a:t>
            </a:r>
            <a:r>
              <a:rPr lang="fr-FR" sz="1600" dirty="0"/>
              <a:t>nimateur </a:t>
            </a:r>
            <a:r>
              <a:rPr lang="fr-FR" sz="1600" b="1" dirty="0"/>
              <a:t>F</a:t>
            </a:r>
            <a:r>
              <a:rPr lang="fr-FR" sz="1600" dirty="0"/>
              <a:t>édéral. Il devra pour continuer à enseigner la saison suivante (2024/2025), effectuer un minimum de 14h de formation sur un(des) socle(s) spécifique(s) assortie de la(des) certification(s) correspondante(s</a:t>
            </a:r>
            <a:r>
              <a:rPr lang="fr-FR" sz="1600" dirty="0" smtClean="0"/>
              <a:t>).</a:t>
            </a:r>
          </a:p>
          <a:p>
            <a:pPr lvl="0"/>
            <a:endParaRPr lang="fr-FR" sz="1600" dirty="0"/>
          </a:p>
          <a:p>
            <a:pPr marL="101598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La saison dernière, tous les candidats AS et CFEB de la NA ont renouvelé leur diplôme pour la saison 2023-2024 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2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Incidences pour la Ligue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Nombres de stagiaires 2022-2023 :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833582" y="1928165"/>
          <a:ext cx="2984500" cy="1129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202">
                  <a:extLst>
                    <a:ext uri="{9D8B030D-6E8A-4147-A177-3AD203B41FA5}">
                      <a16:colId xmlns:a16="http://schemas.microsoft.com/office/drawing/2014/main" val="2699241576"/>
                    </a:ext>
                  </a:extLst>
                </a:gridCol>
                <a:gridCol w="1587298">
                  <a:extLst>
                    <a:ext uri="{9D8B030D-6E8A-4147-A177-3AD203B41FA5}">
                      <a16:colId xmlns:a16="http://schemas.microsoft.com/office/drawing/2014/main" val="9857183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Étiquettes de lignes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Nombre de NOM Prénom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75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023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CFEB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5499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RENOUV AS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3136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RENOUV CFEB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343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 général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114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441826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251527" y="3334135"/>
            <a:ext cx="105197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renouvellements AS/CFEB représentent une entrée de 16 à 18K€ /an pour la ligue. Avec le renouvellement à échéance 3ans -&gt; étalement sur 3ans de cette somme !</a:t>
            </a:r>
          </a:p>
          <a:p>
            <a:r>
              <a:rPr lang="fr-FR" dirty="0" smtClean="0"/>
              <a:t>Augmentation du coût de la formation initiale stagiaire : 195€ ou 445€ &gt; 741€</a:t>
            </a:r>
          </a:p>
          <a:p>
            <a:endParaRPr lang="fr-FR" dirty="0"/>
          </a:p>
          <a:p>
            <a:r>
              <a:rPr lang="fr-FR" dirty="0"/>
              <a:t>Nouveau entrant en formation initiale sur l’animateur fédéral :  potentiel de 20 à 40 candidats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Titulaire AS/CFEB : sentiment de devoir repasser un examen (« une mise en danger ») après de nombreuses années d’enseignements – démobilisation de certains acteurs ?</a:t>
            </a:r>
          </a:p>
          <a:p>
            <a:r>
              <a:rPr lang="fr-FR" b="1" dirty="0" smtClean="0"/>
              <a:t>Vigilance et bienveillance de rigueur sur nos accompagnements !!!</a:t>
            </a:r>
          </a:p>
          <a:p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1" y="3334135"/>
            <a:ext cx="744855" cy="719455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1" y="4258977"/>
            <a:ext cx="734060" cy="719455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1089" r="83542" b="61274"/>
          <a:stretch/>
        </p:blipFill>
        <p:spPr>
          <a:xfrm>
            <a:off x="324741" y="5286514"/>
            <a:ext cx="737870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8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</a:t>
            </a:r>
            <a:r>
              <a:rPr lang="fr-FR" dirty="0" smtClean="0"/>
              <a:t>opérationnelle privilégiée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en cours de validation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16855" y="1801527"/>
            <a:ext cx="91908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 b="1" u="sng" dirty="0"/>
              <a:t>Formation initiale Certificat d’Assistant </a:t>
            </a:r>
            <a:r>
              <a:rPr lang="fr-FR" b="1" u="sng" dirty="0" smtClean="0"/>
              <a:t>Professeur (CAP) :</a:t>
            </a:r>
          </a:p>
          <a:p>
            <a:r>
              <a:rPr lang="fr-FR" dirty="0"/>
              <a:t>Selon département</a:t>
            </a:r>
          </a:p>
          <a:p>
            <a:endParaRPr lang="fr-FR" b="1" u="sng" dirty="0" smtClean="0"/>
          </a:p>
          <a:p>
            <a:pPr marL="285750" indent="-285750">
              <a:buBlip>
                <a:blip r:embed="rId2"/>
              </a:buBlip>
            </a:pPr>
            <a:r>
              <a:rPr lang="fr-FR" b="1" u="sng" dirty="0" smtClean="0"/>
              <a:t>Formation initiale </a:t>
            </a:r>
            <a:r>
              <a:rPr lang="fr-FR" b="1" u="sng" dirty="0"/>
              <a:t>Certificat d’Animateur </a:t>
            </a:r>
            <a:r>
              <a:rPr lang="fr-FR" b="1" u="sng" dirty="0" smtClean="0"/>
              <a:t>Fédéral (CAF) :</a:t>
            </a:r>
          </a:p>
          <a:p>
            <a:r>
              <a:rPr lang="fr-FR" dirty="0"/>
              <a:t>Début de la formation, le 14 et 15 octobre 2023 – Fin avril/mai 2024 (Cf. calendrier)</a:t>
            </a:r>
          </a:p>
          <a:p>
            <a:endParaRPr lang="fr-FR" b="1" u="sng" dirty="0" smtClean="0"/>
          </a:p>
          <a:p>
            <a:pPr marL="285750" indent="-285750">
              <a:buBlip>
                <a:blip r:embed="rId2"/>
              </a:buBlip>
            </a:pPr>
            <a:r>
              <a:rPr lang="fr-FR" b="1" u="sng" dirty="0" smtClean="0"/>
              <a:t>Certifications : socle commun et socles spécifiques</a:t>
            </a:r>
            <a:endParaRPr lang="fr-FR" b="1" u="sng" dirty="0"/>
          </a:p>
          <a:p>
            <a:r>
              <a:rPr lang="fr-FR" b="1" dirty="0"/>
              <a:t>Potentiel de 100 à 140 candidats avec les demandes d’équivalences AS/CFEB !</a:t>
            </a:r>
          </a:p>
          <a:p>
            <a:r>
              <a:rPr lang="fr-FR" u="sng" dirty="0"/>
              <a:t>Organisation : </a:t>
            </a:r>
            <a:r>
              <a:rPr lang="fr-FR" dirty="0"/>
              <a:t>1 centre d’examen / zone + à définir selon répartition géographique des candidats, proposition </a:t>
            </a:r>
            <a:r>
              <a:rPr lang="fr-FR" dirty="0" smtClean="0"/>
              <a:t>d’organisation </a:t>
            </a:r>
            <a:r>
              <a:rPr lang="fr-FR" dirty="0"/>
              <a:t>sur les vacances scolaires de printemps, support regroupement/stage départementaux… favoriser la proximité !</a:t>
            </a:r>
          </a:p>
          <a:p>
            <a:r>
              <a:rPr lang="fr-FR" u="sng" dirty="0"/>
              <a:t>Contrainte examen </a:t>
            </a:r>
            <a:r>
              <a:rPr lang="fr-FR" dirty="0"/>
              <a:t>: 3 publics différents à convoquer ! (éveil, jeunes, Ados/adultes)</a:t>
            </a:r>
          </a:p>
          <a:p>
            <a:endParaRPr lang="fr-FR" dirty="0" smtClean="0"/>
          </a:p>
          <a:p>
            <a:r>
              <a:rPr lang="fr-FR" b="1" u="sng" dirty="0" smtClean="0">
                <a:solidFill>
                  <a:srgbClr val="FF0000"/>
                </a:solidFill>
              </a:rPr>
              <a:t>&gt;</a:t>
            </a:r>
            <a:r>
              <a:rPr lang="fr-FR" b="1" u="sng" dirty="0">
                <a:solidFill>
                  <a:srgbClr val="FF0000"/>
                </a:solidFill>
              </a:rPr>
              <a:t>Appel à candidature OTD </a:t>
            </a:r>
            <a:r>
              <a:rPr lang="fr-FR" b="1" u="sng" dirty="0" smtClean="0">
                <a:solidFill>
                  <a:srgbClr val="FF0000"/>
                </a:solidFill>
              </a:rPr>
              <a:t>support certification  </a:t>
            </a:r>
            <a:r>
              <a:rPr lang="fr-FR" b="1" u="sng" dirty="0">
                <a:solidFill>
                  <a:srgbClr val="FF0000"/>
                </a:solidFill>
              </a:rPr>
              <a:t>- questionnaire ⤵️ </a:t>
            </a:r>
            <a:r>
              <a:rPr lang="fr-FR" dirty="0">
                <a:hlinkClick r:id="rId3"/>
              </a:rPr>
              <a:t>https://docs.google.com/forms/d/1YxdP9eKcuuvcS61wMJ7u6LAyrHYSv5sL1U45g5DSlEw/prefill</a:t>
            </a:r>
            <a:endParaRPr lang="fr-FR" dirty="0"/>
          </a:p>
          <a:p>
            <a:pPr marL="285750" indent="-285750">
              <a:buBlip>
                <a:blip r:embed="rId2"/>
              </a:buBlip>
            </a:pPr>
            <a:endParaRPr lang="fr-FR" b="1" u="sng" dirty="0"/>
          </a:p>
          <a:p>
            <a:pPr marL="285750" indent="-285750">
              <a:buBlip>
                <a:blip r:embed="rId2"/>
              </a:buBlip>
            </a:pPr>
            <a:endParaRPr lang="fr-FR" b="1" u="sng" dirty="0"/>
          </a:p>
          <a:p>
            <a:endParaRPr lang="fr-FR" b="1" u="sng" dirty="0" smtClean="0"/>
          </a:p>
          <a:p>
            <a:endParaRPr lang="fr-FR" u="sng" dirty="0" smtClean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40" y="1801527"/>
            <a:ext cx="1665215" cy="16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812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BLANC PRESENTATION FFJDA (6)" id="{69D1938C-E658-D542-892C-F6436D4AC866}" vid="{94CA6254-E14D-5949-B43F-23D3C5800BE4}"/>
    </a:ext>
  </a:extLst>
</a:theme>
</file>

<file path=ppt/theme/theme3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BLANC PRESENTATION FFJDA (6)" id="{69D1938C-E658-D542-892C-F6436D4AC866}" vid="{6969D5BE-F722-3549-A281-FAF448DF64B6}"/>
    </a:ext>
  </a:extLst>
</a:theme>
</file>

<file path=ppt/theme/theme4.xml><?xml version="1.0" encoding="utf-8"?>
<a:theme xmlns:a="http://schemas.openxmlformats.org/drawingml/2006/main" name="3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BLANC PRESENTATION FFJDA (6)" id="{69D1938C-E658-D542-892C-F6436D4AC866}" vid="{6F3D9AC6-AFA3-0A4F-A585-9B528EBA8929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DD6A929D83944A95726E02D73BDC7" ma:contentTypeVersion="11" ma:contentTypeDescription="Crée un document." ma:contentTypeScope="" ma:versionID="116cd34a4c8df09d7ef0427dc2a4ffc4">
  <xsd:schema xmlns:xsd="http://www.w3.org/2001/XMLSchema" xmlns:xs="http://www.w3.org/2001/XMLSchema" xmlns:p="http://schemas.microsoft.com/office/2006/metadata/properties" xmlns:ns2="d083794b-5bca-4ddf-8f9e-23fce1d54cb8" xmlns:ns3="b552b9c8-7136-4c15-9b62-1294add26460" targetNamespace="http://schemas.microsoft.com/office/2006/metadata/properties" ma:root="true" ma:fieldsID="604c19f3d14c1a91203ace7aa4932535" ns2:_="" ns3:_="">
    <xsd:import namespace="d083794b-5bca-4ddf-8f9e-23fce1d54cb8"/>
    <xsd:import namespace="b552b9c8-7136-4c15-9b62-1294add26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794b-5bca-4ddf-8f9e-23fce1d54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2b9c8-7136-4c15-9b62-1294add264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03087F-4F73-4CB2-BB47-D27744358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AA6AA4-5CF4-4349-8B3E-8A31285B5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794b-5bca-4ddf-8f9e-23fce1d54cb8"/>
    <ds:schemaRef ds:uri="b552b9c8-7136-4c15-9b62-1294add26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6AD690-9F1A-4FBD-B5FF-E15793F0623F}">
  <ds:schemaRefs>
    <ds:schemaRef ds:uri="http://purl.org/dc/elements/1.1/"/>
    <ds:schemaRef ds:uri="http://schemas.microsoft.com/office/2006/metadata/properties"/>
    <ds:schemaRef ds:uri="b552b9c8-7136-4c15-9b62-1294add2646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083794b-5bca-4ddf-8f9e-23fce1d54c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881</Words>
  <Application>Microsoft Office PowerPoint</Application>
  <PresentationFormat>Grand écran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7" baseType="lpstr">
      <vt:lpstr>Adobe Arabic</vt:lpstr>
      <vt:lpstr>Adobe Devanagari</vt:lpstr>
      <vt:lpstr>Adobe Gothic Std B</vt:lpstr>
      <vt:lpstr>Arial</vt:lpstr>
      <vt:lpstr>Barlow</vt:lpstr>
      <vt:lpstr>Calibri</vt:lpstr>
      <vt:lpstr>Calibri Light</vt:lpstr>
      <vt:lpstr>Inria Sans</vt:lpstr>
      <vt:lpstr>Inria Sans Light</vt:lpstr>
      <vt:lpstr>Inria Serif</vt:lpstr>
      <vt:lpstr>Montserrat</vt:lpstr>
      <vt:lpstr>Wingdings</vt:lpstr>
      <vt:lpstr>Thème Office</vt:lpstr>
      <vt:lpstr>Template FFJDA</vt:lpstr>
      <vt:lpstr>2_Template FFJDA</vt:lpstr>
      <vt:lpstr>3_Template FFJDA</vt:lpstr>
      <vt:lpstr>Présentation PowerPoint</vt:lpstr>
      <vt:lpstr>  Nouvelles qualifications fédérales </vt:lpstr>
      <vt:lpstr>Deux nouvelles qualifications fédérales  </vt:lpstr>
      <vt:lpstr>Deux nouvelles qualifications fédérales </vt:lpstr>
      <vt:lpstr>Présentation Certificat d’Assistant Professeur :</vt:lpstr>
      <vt:lpstr>Présentation Certificat d’Animateur fédéral</vt:lpstr>
      <vt:lpstr>Equivalences avec AS et CFEB (uniquement valable durant la saison 2023-2024) :</vt:lpstr>
      <vt:lpstr>Incidences pour la Ligue</vt:lpstr>
      <vt:lpstr>Approche opérationnelle privilégiée  en cours de validation</vt:lpstr>
      <vt:lpstr>Approche opérationnelle privilégiée - en cours de validation</vt:lpstr>
      <vt:lpstr>Calendrier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AMATE</dc:creator>
  <cp:lastModifiedBy>JUDO21</cp:lastModifiedBy>
  <cp:revision>128</cp:revision>
  <dcterms:created xsi:type="dcterms:W3CDTF">2022-03-28T13:26:14Z</dcterms:created>
  <dcterms:modified xsi:type="dcterms:W3CDTF">2023-09-12T10:08:19Z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0x01010021CDD6A929D83944A95726E02D73BDC7</vt:lpwstr>
  </property>
</Properties>
</file>